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iagrams/data7.xml" ContentType="application/vnd.openxmlformats-officedocument.drawingml.diagramData+xml"/>
  <Override PartName="/ppt/diagrams/data8.xml" ContentType="application/vnd.openxmlformats-officedocument.drawingml.diagramData+xml"/>
  <Override PartName="/ppt/diagrams/data3.xml" ContentType="application/vnd.openxmlformats-officedocument.drawingml.diagramData+xml"/>
  <Override PartName="/ppt/diagrams/data9.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diagrams/data6.xml" ContentType="application/vnd.openxmlformats-officedocument.drawingml.diagramData+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drawing8.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79" r:id="rId7"/>
    <p:sldId id="280" r:id="rId8"/>
    <p:sldId id="261" r:id="rId9"/>
    <p:sldId id="262" r:id="rId10"/>
    <p:sldId id="264" r:id="rId11"/>
    <p:sldId id="263" r:id="rId12"/>
    <p:sldId id="265" r:id="rId13"/>
    <p:sldId id="267" r:id="rId14"/>
    <p:sldId id="281" r:id="rId15"/>
    <p:sldId id="282" r:id="rId16"/>
    <p:sldId id="270" r:id="rId17"/>
    <p:sldId id="283" r:id="rId18"/>
    <p:sldId id="284" r:id="rId19"/>
    <p:sldId id="285" r:id="rId20"/>
    <p:sldId id="286" r:id="rId21"/>
    <p:sldId id="287" r:id="rId22"/>
    <p:sldId id="273" r:id="rId23"/>
    <p:sldId id="274" r:id="rId24"/>
    <p:sldId id="289" r:id="rId25"/>
    <p:sldId id="276" r:id="rId26"/>
    <p:sldId id="290"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7248"/>
    <a:srgbClr val="7B756F"/>
    <a:srgbClr val="5A5148"/>
    <a:srgbClr val="82C032"/>
    <a:srgbClr val="679B2A"/>
    <a:srgbClr val="005385"/>
    <a:srgbClr val="004773"/>
    <a:srgbClr val="016697"/>
    <a:srgbClr val="3F80CD"/>
    <a:srgbClr val="6E63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B8626A-3E1B-4C4D-BD54-5A2D0C6D7646}" v="461" dt="2025-09-17T13:02:55.199"/>
    <p1510:client id="{EF6FAA9D-5044-C42A-D404-E06E446D13A1}" v="11" dt="2025-09-16T19:06:34.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6" y="180"/>
      </p:cViewPr>
      <p:guideLst>
        <p:guide orient="horz" pos="1599"/>
        <p:guide/>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7.xml"/></Relationships>
</file>

<file path=ppt/diagrams/_rels/data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2D6D1-FCF8-4DC8-8F8D-4D10C7EA7542}"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44621E42-89AE-487D-BE81-9DF60737C860}">
      <dgm:prSet/>
      <dgm:spPr/>
      <dgm:t>
        <a:bodyPr/>
        <a:lstStyle/>
        <a:p>
          <a:r>
            <a:rPr lang="en-US"/>
            <a:t>PMH</a:t>
          </a:r>
        </a:p>
      </dgm:t>
    </dgm:pt>
    <dgm:pt modelId="{1CC363C8-3A8A-4C4E-A2DF-59FA1BC0B3A8}" type="parTrans" cxnId="{97F2E4AF-6B07-41DC-8093-24FE19879555}">
      <dgm:prSet/>
      <dgm:spPr/>
      <dgm:t>
        <a:bodyPr/>
        <a:lstStyle/>
        <a:p>
          <a:endParaRPr lang="en-US"/>
        </a:p>
      </dgm:t>
    </dgm:pt>
    <dgm:pt modelId="{830E52E2-CDAF-4A39-AC0C-DB8B5251A8F9}" type="sibTrans" cxnId="{97F2E4AF-6B07-41DC-8093-24FE19879555}">
      <dgm:prSet/>
      <dgm:spPr/>
      <dgm:t>
        <a:bodyPr/>
        <a:lstStyle/>
        <a:p>
          <a:endParaRPr lang="en-US"/>
        </a:p>
      </dgm:t>
    </dgm:pt>
    <dgm:pt modelId="{A3D9CC03-18A4-4224-A2A6-51706D22E847}">
      <dgm:prSet/>
      <dgm:spPr/>
      <dgm:t>
        <a:bodyPr/>
        <a:lstStyle/>
        <a:p>
          <a:r>
            <a:rPr lang="en-US"/>
            <a:t>Hypertension</a:t>
          </a:r>
        </a:p>
      </dgm:t>
    </dgm:pt>
    <dgm:pt modelId="{3D739596-9FFE-4819-9096-EE7A5F3C3330}" type="parTrans" cxnId="{FC88F5E2-3BEB-4150-BCB2-79D3CA351ED0}">
      <dgm:prSet/>
      <dgm:spPr/>
      <dgm:t>
        <a:bodyPr/>
        <a:lstStyle/>
        <a:p>
          <a:endParaRPr lang="en-US"/>
        </a:p>
      </dgm:t>
    </dgm:pt>
    <dgm:pt modelId="{8726E4D0-C6B5-4168-A045-72FE8FD67539}" type="sibTrans" cxnId="{FC88F5E2-3BEB-4150-BCB2-79D3CA351ED0}">
      <dgm:prSet/>
      <dgm:spPr/>
      <dgm:t>
        <a:bodyPr/>
        <a:lstStyle/>
        <a:p>
          <a:endParaRPr lang="en-US"/>
        </a:p>
      </dgm:t>
    </dgm:pt>
    <dgm:pt modelId="{107C4069-7957-44BB-A3AF-12F0FC5CD0D3}">
      <dgm:prSet/>
      <dgm:spPr/>
      <dgm:t>
        <a:bodyPr/>
        <a:lstStyle/>
        <a:p>
          <a:r>
            <a:rPr lang="en-US"/>
            <a:t>Current Medications</a:t>
          </a:r>
        </a:p>
      </dgm:t>
    </dgm:pt>
    <dgm:pt modelId="{D04C2686-3CE3-4372-87A7-A8BFFA9931EE}" type="parTrans" cxnId="{DBA6DC2C-6D48-4FC5-9F93-9385ED1DA477}">
      <dgm:prSet/>
      <dgm:spPr/>
      <dgm:t>
        <a:bodyPr/>
        <a:lstStyle/>
        <a:p>
          <a:endParaRPr lang="en-US"/>
        </a:p>
      </dgm:t>
    </dgm:pt>
    <dgm:pt modelId="{19AEF74C-5600-4EF0-8A83-459F042EE5CF}" type="sibTrans" cxnId="{DBA6DC2C-6D48-4FC5-9F93-9385ED1DA477}">
      <dgm:prSet/>
      <dgm:spPr/>
      <dgm:t>
        <a:bodyPr/>
        <a:lstStyle/>
        <a:p>
          <a:endParaRPr lang="en-US"/>
        </a:p>
      </dgm:t>
    </dgm:pt>
    <dgm:pt modelId="{A7BFA2C5-D151-4610-B2C6-D7E3C293CAAD}">
      <dgm:prSet/>
      <dgm:spPr/>
      <dgm:t>
        <a:bodyPr/>
        <a:lstStyle/>
        <a:p>
          <a:r>
            <a:rPr lang="en-US"/>
            <a:t>Tramadol</a:t>
          </a:r>
        </a:p>
      </dgm:t>
    </dgm:pt>
    <dgm:pt modelId="{186459A2-3A2E-4609-ADF6-18332FC33544}" type="parTrans" cxnId="{7BAA2ADC-996B-482F-A4C8-01A58FBB1484}">
      <dgm:prSet/>
      <dgm:spPr/>
      <dgm:t>
        <a:bodyPr/>
        <a:lstStyle/>
        <a:p>
          <a:endParaRPr lang="en-US"/>
        </a:p>
      </dgm:t>
    </dgm:pt>
    <dgm:pt modelId="{0E7A7C95-9C29-4087-AD9F-422BD89694AC}" type="sibTrans" cxnId="{7BAA2ADC-996B-482F-A4C8-01A58FBB1484}">
      <dgm:prSet/>
      <dgm:spPr/>
      <dgm:t>
        <a:bodyPr/>
        <a:lstStyle/>
        <a:p>
          <a:endParaRPr lang="en-US"/>
        </a:p>
      </dgm:t>
    </dgm:pt>
    <dgm:pt modelId="{EE64604D-D3F9-4963-8149-E4007F677E10}">
      <dgm:prSet/>
      <dgm:spPr/>
      <dgm:t>
        <a:bodyPr/>
        <a:lstStyle/>
        <a:p>
          <a:r>
            <a:rPr lang="en-US"/>
            <a:t>Donepezil 10mg</a:t>
          </a:r>
        </a:p>
      </dgm:t>
    </dgm:pt>
    <dgm:pt modelId="{B3A550C8-C814-4F64-954C-BC86593ACBA0}" type="parTrans" cxnId="{EFE82AC2-15C8-48FD-BE9D-17A0D387147E}">
      <dgm:prSet/>
      <dgm:spPr/>
      <dgm:t>
        <a:bodyPr/>
        <a:lstStyle/>
        <a:p>
          <a:endParaRPr lang="en-US"/>
        </a:p>
      </dgm:t>
    </dgm:pt>
    <dgm:pt modelId="{A267F0F5-67B6-4EEF-8EE3-015F76A4FC6C}" type="sibTrans" cxnId="{EFE82AC2-15C8-48FD-BE9D-17A0D387147E}">
      <dgm:prSet/>
      <dgm:spPr/>
      <dgm:t>
        <a:bodyPr/>
        <a:lstStyle/>
        <a:p>
          <a:endParaRPr lang="en-US"/>
        </a:p>
      </dgm:t>
    </dgm:pt>
    <dgm:pt modelId="{2E5494C9-29B3-49CB-A457-637416B17D51}">
      <dgm:prSet/>
      <dgm:spPr/>
      <dgm:t>
        <a:bodyPr/>
        <a:lstStyle/>
        <a:p>
          <a:r>
            <a:rPr lang="en-US"/>
            <a:t>Losartan/HCTZ 100/12.5mg</a:t>
          </a:r>
        </a:p>
      </dgm:t>
    </dgm:pt>
    <dgm:pt modelId="{DEDF4139-C271-44AA-BEBF-C6448E128229}" type="parTrans" cxnId="{29109B56-B46D-4D5A-867E-8374325CDAEB}">
      <dgm:prSet/>
      <dgm:spPr/>
      <dgm:t>
        <a:bodyPr/>
        <a:lstStyle/>
        <a:p>
          <a:endParaRPr lang="en-US"/>
        </a:p>
      </dgm:t>
    </dgm:pt>
    <dgm:pt modelId="{FBBA2121-655C-4305-B79D-29FE2D5B00EE}" type="sibTrans" cxnId="{29109B56-B46D-4D5A-867E-8374325CDAEB}">
      <dgm:prSet/>
      <dgm:spPr/>
      <dgm:t>
        <a:bodyPr/>
        <a:lstStyle/>
        <a:p>
          <a:endParaRPr lang="en-US"/>
        </a:p>
      </dgm:t>
    </dgm:pt>
    <dgm:pt modelId="{B11626A6-07D7-44F4-AEE4-9E2928A6AE9F}">
      <dgm:prSet/>
      <dgm:spPr/>
      <dgm:t>
        <a:bodyPr/>
        <a:lstStyle/>
        <a:p>
          <a:r>
            <a:rPr lang="en-US"/>
            <a:t>Potassium 10MEQ</a:t>
          </a:r>
        </a:p>
      </dgm:t>
    </dgm:pt>
    <dgm:pt modelId="{2C309869-0728-4D1D-B7B9-C58405794970}" type="parTrans" cxnId="{579274EE-8A05-442F-8838-BFD717EC0962}">
      <dgm:prSet/>
      <dgm:spPr/>
      <dgm:t>
        <a:bodyPr/>
        <a:lstStyle/>
        <a:p>
          <a:endParaRPr lang="en-US"/>
        </a:p>
      </dgm:t>
    </dgm:pt>
    <dgm:pt modelId="{6860227F-646D-497D-9652-6957C661CFA6}" type="sibTrans" cxnId="{579274EE-8A05-442F-8838-BFD717EC0962}">
      <dgm:prSet/>
      <dgm:spPr/>
      <dgm:t>
        <a:bodyPr/>
        <a:lstStyle/>
        <a:p>
          <a:endParaRPr lang="en-US"/>
        </a:p>
      </dgm:t>
    </dgm:pt>
    <dgm:pt modelId="{7CDB8C99-F5EC-4193-B3D1-B6D8C51C864B}">
      <dgm:prSet/>
      <dgm:spPr/>
      <dgm:t>
        <a:bodyPr/>
        <a:lstStyle/>
        <a:p>
          <a:r>
            <a:rPr lang="en-US"/>
            <a:t>Metoprolol 25mg</a:t>
          </a:r>
        </a:p>
      </dgm:t>
    </dgm:pt>
    <dgm:pt modelId="{FF97B009-3F77-44DC-8005-D40A12CE573D}" type="parTrans" cxnId="{93534AFA-11DC-4A73-B395-CD44E1598ED4}">
      <dgm:prSet/>
      <dgm:spPr/>
      <dgm:t>
        <a:bodyPr/>
        <a:lstStyle/>
        <a:p>
          <a:endParaRPr lang="en-US"/>
        </a:p>
      </dgm:t>
    </dgm:pt>
    <dgm:pt modelId="{8FD0018C-E74D-4935-BFB2-0388E6A46C72}" type="sibTrans" cxnId="{93534AFA-11DC-4A73-B395-CD44E1598ED4}">
      <dgm:prSet/>
      <dgm:spPr/>
      <dgm:t>
        <a:bodyPr/>
        <a:lstStyle/>
        <a:p>
          <a:endParaRPr lang="en-US"/>
        </a:p>
      </dgm:t>
    </dgm:pt>
    <dgm:pt modelId="{9F1A0017-B46D-4A1B-ACE9-590D5D9D3274}">
      <dgm:prSet/>
      <dgm:spPr/>
      <dgm:t>
        <a:bodyPr/>
        <a:lstStyle/>
        <a:p>
          <a:r>
            <a:rPr lang="en-US"/>
            <a:t>Meloxicam 15mg</a:t>
          </a:r>
        </a:p>
      </dgm:t>
    </dgm:pt>
    <dgm:pt modelId="{AD30174D-CFF4-4654-AEE9-E0B335817BB6}" type="parTrans" cxnId="{8AB6A1F0-F4B0-45C3-BD6A-F3B045ADC687}">
      <dgm:prSet/>
      <dgm:spPr/>
      <dgm:t>
        <a:bodyPr/>
        <a:lstStyle/>
        <a:p>
          <a:endParaRPr lang="en-US"/>
        </a:p>
      </dgm:t>
    </dgm:pt>
    <dgm:pt modelId="{B351FD4D-9F60-48B7-A540-46B9A0674AF2}" type="sibTrans" cxnId="{8AB6A1F0-F4B0-45C3-BD6A-F3B045ADC687}">
      <dgm:prSet/>
      <dgm:spPr/>
      <dgm:t>
        <a:bodyPr/>
        <a:lstStyle/>
        <a:p>
          <a:endParaRPr lang="en-US"/>
        </a:p>
      </dgm:t>
    </dgm:pt>
    <dgm:pt modelId="{356FFDC0-E722-41A9-9F63-EFC72C251919}">
      <dgm:prSet/>
      <dgm:spPr/>
      <dgm:t>
        <a:bodyPr/>
        <a:lstStyle/>
        <a:p>
          <a:r>
            <a:rPr lang="en-US"/>
            <a:t>Omeprazole 40mg</a:t>
          </a:r>
        </a:p>
      </dgm:t>
    </dgm:pt>
    <dgm:pt modelId="{48D64F9A-639E-4ABB-85D0-40BD0F261041}" type="parTrans" cxnId="{7BD7B780-E2A9-4234-BA4A-F8616B7DF694}">
      <dgm:prSet/>
      <dgm:spPr/>
      <dgm:t>
        <a:bodyPr/>
        <a:lstStyle/>
        <a:p>
          <a:endParaRPr lang="en-US"/>
        </a:p>
      </dgm:t>
    </dgm:pt>
    <dgm:pt modelId="{8E773883-8386-429C-BFAF-59F04A098C8E}" type="sibTrans" cxnId="{7BD7B780-E2A9-4234-BA4A-F8616B7DF694}">
      <dgm:prSet/>
      <dgm:spPr/>
      <dgm:t>
        <a:bodyPr/>
        <a:lstStyle/>
        <a:p>
          <a:endParaRPr lang="en-US"/>
        </a:p>
      </dgm:t>
    </dgm:pt>
    <dgm:pt modelId="{3EBC1AA6-1A21-42A1-91FA-B77B3FE7E140}">
      <dgm:prSet/>
      <dgm:spPr/>
      <dgm:t>
        <a:bodyPr/>
        <a:lstStyle/>
        <a:p>
          <a:r>
            <a:rPr lang="en-US"/>
            <a:t>Levocetirizine 5mg</a:t>
          </a:r>
        </a:p>
      </dgm:t>
    </dgm:pt>
    <dgm:pt modelId="{D260E252-E788-4B93-A738-0D8EB9DC46BB}" type="parTrans" cxnId="{491EE4ED-65C1-4853-A229-98849A35CCE3}">
      <dgm:prSet/>
      <dgm:spPr/>
      <dgm:t>
        <a:bodyPr/>
        <a:lstStyle/>
        <a:p>
          <a:endParaRPr lang="en-US"/>
        </a:p>
      </dgm:t>
    </dgm:pt>
    <dgm:pt modelId="{E6501605-462E-4FD6-BDAC-81EDCF34E2BA}" type="sibTrans" cxnId="{491EE4ED-65C1-4853-A229-98849A35CCE3}">
      <dgm:prSet/>
      <dgm:spPr/>
      <dgm:t>
        <a:bodyPr/>
        <a:lstStyle/>
        <a:p>
          <a:endParaRPr lang="en-US"/>
        </a:p>
      </dgm:t>
    </dgm:pt>
    <dgm:pt modelId="{25F17D0E-4AFC-4D46-9969-0AC63F4C4F6E}">
      <dgm:prSet/>
      <dgm:spPr/>
      <dgm:t>
        <a:bodyPr/>
        <a:lstStyle/>
        <a:p>
          <a:r>
            <a:rPr lang="en-US"/>
            <a:t>Atorvastatin 20mg</a:t>
          </a:r>
        </a:p>
      </dgm:t>
    </dgm:pt>
    <dgm:pt modelId="{AEA64F1F-91E9-4AA8-9790-F08F73FF601C}" type="parTrans" cxnId="{79B5580C-6325-4CAD-BE46-6435EC24E869}">
      <dgm:prSet/>
      <dgm:spPr/>
      <dgm:t>
        <a:bodyPr/>
        <a:lstStyle/>
        <a:p>
          <a:endParaRPr lang="en-US"/>
        </a:p>
      </dgm:t>
    </dgm:pt>
    <dgm:pt modelId="{A7CABDAE-FC43-4499-9A4D-ECD4C9E06A05}" type="sibTrans" cxnId="{79B5580C-6325-4CAD-BE46-6435EC24E869}">
      <dgm:prSet/>
      <dgm:spPr/>
      <dgm:t>
        <a:bodyPr/>
        <a:lstStyle/>
        <a:p>
          <a:endParaRPr lang="en-US"/>
        </a:p>
      </dgm:t>
    </dgm:pt>
    <dgm:pt modelId="{29A2BA63-B410-4738-9841-B40D8C557403}">
      <dgm:prSet/>
      <dgm:spPr/>
      <dgm:t>
        <a:bodyPr/>
        <a:lstStyle/>
        <a:p>
          <a:r>
            <a:rPr lang="en-US"/>
            <a:t>Hyperlipidemia</a:t>
          </a:r>
        </a:p>
      </dgm:t>
    </dgm:pt>
    <dgm:pt modelId="{580E640B-94A5-41A1-A8F4-458A88693697}" type="parTrans" cxnId="{CEB62898-BD66-4FB4-81DF-6DCE93FEAB16}">
      <dgm:prSet/>
      <dgm:spPr/>
      <dgm:t>
        <a:bodyPr/>
        <a:lstStyle/>
        <a:p>
          <a:endParaRPr lang="en-US"/>
        </a:p>
      </dgm:t>
    </dgm:pt>
    <dgm:pt modelId="{D51D825D-7CA0-4303-8373-FE5BD6BA698E}" type="sibTrans" cxnId="{CEB62898-BD66-4FB4-81DF-6DCE93FEAB16}">
      <dgm:prSet/>
      <dgm:spPr/>
      <dgm:t>
        <a:bodyPr/>
        <a:lstStyle/>
        <a:p>
          <a:endParaRPr lang="en-US"/>
        </a:p>
      </dgm:t>
    </dgm:pt>
    <dgm:pt modelId="{4FCF30DE-E7BC-4B9C-B32B-5BE30F8AC1D2}">
      <dgm:prSet/>
      <dgm:spPr/>
      <dgm:t>
        <a:bodyPr/>
        <a:lstStyle/>
        <a:p>
          <a:r>
            <a:rPr lang="en-US"/>
            <a:t>Allergies</a:t>
          </a:r>
        </a:p>
      </dgm:t>
    </dgm:pt>
    <dgm:pt modelId="{B8DB91A0-EB02-4A4E-A789-FF71D90E2B28}" type="parTrans" cxnId="{741706D5-47D2-40F6-A99D-EE5E80225887}">
      <dgm:prSet/>
      <dgm:spPr/>
      <dgm:t>
        <a:bodyPr/>
        <a:lstStyle/>
        <a:p>
          <a:endParaRPr lang="en-US"/>
        </a:p>
      </dgm:t>
    </dgm:pt>
    <dgm:pt modelId="{AC9E3FC5-7B13-41A0-82FD-C04E99F9B235}" type="sibTrans" cxnId="{741706D5-47D2-40F6-A99D-EE5E80225887}">
      <dgm:prSet/>
      <dgm:spPr/>
      <dgm:t>
        <a:bodyPr/>
        <a:lstStyle/>
        <a:p>
          <a:endParaRPr lang="en-US"/>
        </a:p>
      </dgm:t>
    </dgm:pt>
    <dgm:pt modelId="{46C6915E-9A92-4136-B657-B3AA8690C9B6}">
      <dgm:prSet/>
      <dgm:spPr/>
      <dgm:t>
        <a:bodyPr/>
        <a:lstStyle/>
        <a:p>
          <a:r>
            <a:rPr lang="en-US"/>
            <a:t>Migraines</a:t>
          </a:r>
        </a:p>
      </dgm:t>
    </dgm:pt>
    <dgm:pt modelId="{31310556-7EA0-4153-A4C9-7A59768E9FC6}" type="parTrans" cxnId="{65161C94-874B-43FC-8D4A-390AC030081A}">
      <dgm:prSet/>
      <dgm:spPr/>
      <dgm:t>
        <a:bodyPr/>
        <a:lstStyle/>
        <a:p>
          <a:endParaRPr lang="en-US"/>
        </a:p>
      </dgm:t>
    </dgm:pt>
    <dgm:pt modelId="{6FC25581-DA39-4641-B875-DCFB3861D119}" type="sibTrans" cxnId="{65161C94-874B-43FC-8D4A-390AC030081A}">
      <dgm:prSet/>
      <dgm:spPr/>
      <dgm:t>
        <a:bodyPr/>
        <a:lstStyle/>
        <a:p>
          <a:endParaRPr lang="en-US"/>
        </a:p>
      </dgm:t>
    </dgm:pt>
    <dgm:pt modelId="{900E844E-FA44-4407-AC5F-2125220E9023}">
      <dgm:prSet/>
      <dgm:spPr/>
      <dgm:t>
        <a:bodyPr/>
        <a:lstStyle/>
        <a:p>
          <a:r>
            <a:rPr lang="en-US"/>
            <a:t>IBS</a:t>
          </a:r>
        </a:p>
      </dgm:t>
    </dgm:pt>
    <dgm:pt modelId="{7EAD594B-6249-4B21-A7CC-517FD88D0FE0}" type="parTrans" cxnId="{88F349F0-4C55-4A92-9AC4-A9CCBB8777D0}">
      <dgm:prSet/>
      <dgm:spPr/>
      <dgm:t>
        <a:bodyPr/>
        <a:lstStyle/>
        <a:p>
          <a:endParaRPr lang="en-US"/>
        </a:p>
      </dgm:t>
    </dgm:pt>
    <dgm:pt modelId="{D20BF4CA-D580-47EB-A242-55314153BD75}" type="sibTrans" cxnId="{88F349F0-4C55-4A92-9AC4-A9CCBB8777D0}">
      <dgm:prSet/>
      <dgm:spPr/>
      <dgm:t>
        <a:bodyPr/>
        <a:lstStyle/>
        <a:p>
          <a:endParaRPr lang="en-US"/>
        </a:p>
      </dgm:t>
    </dgm:pt>
    <dgm:pt modelId="{C5EB512A-D0E5-4881-ABCA-1AF35C2A1FDE}">
      <dgm:prSet/>
      <dgm:spPr/>
      <dgm:t>
        <a:bodyPr/>
        <a:lstStyle/>
        <a:p>
          <a:r>
            <a:rPr lang="en-US"/>
            <a:t>GERD</a:t>
          </a:r>
        </a:p>
      </dgm:t>
    </dgm:pt>
    <dgm:pt modelId="{B90A81CA-B522-4751-A360-AA813DEB6BD4}" type="parTrans" cxnId="{E125E24A-4C7D-4836-A8CE-BBC833169BD8}">
      <dgm:prSet/>
      <dgm:spPr/>
      <dgm:t>
        <a:bodyPr/>
        <a:lstStyle/>
        <a:p>
          <a:endParaRPr lang="en-US"/>
        </a:p>
      </dgm:t>
    </dgm:pt>
    <dgm:pt modelId="{443BA64D-00FA-4FF2-9BF7-6FA85C43E224}" type="sibTrans" cxnId="{E125E24A-4C7D-4836-A8CE-BBC833169BD8}">
      <dgm:prSet/>
      <dgm:spPr/>
      <dgm:t>
        <a:bodyPr/>
        <a:lstStyle/>
        <a:p>
          <a:endParaRPr lang="en-US"/>
        </a:p>
      </dgm:t>
    </dgm:pt>
    <dgm:pt modelId="{73000810-F8B7-4F5C-B5A3-D4A3DF748EA9}">
      <dgm:prSet/>
      <dgm:spPr/>
      <dgm:t>
        <a:bodyPr/>
        <a:lstStyle/>
        <a:p>
          <a:r>
            <a:rPr lang="en-US"/>
            <a:t>OA</a:t>
          </a:r>
        </a:p>
      </dgm:t>
    </dgm:pt>
    <dgm:pt modelId="{DC7175C8-6A2B-4258-B920-D0181272D0C0}" type="parTrans" cxnId="{00BCDD39-CE08-4E89-A386-9B9862048E4A}">
      <dgm:prSet/>
      <dgm:spPr/>
      <dgm:t>
        <a:bodyPr/>
        <a:lstStyle/>
        <a:p>
          <a:endParaRPr lang="en-US"/>
        </a:p>
      </dgm:t>
    </dgm:pt>
    <dgm:pt modelId="{7907825D-7BA9-401B-B5FA-FC2B7C03D38C}" type="sibTrans" cxnId="{00BCDD39-CE08-4E89-A386-9B9862048E4A}">
      <dgm:prSet/>
      <dgm:spPr/>
      <dgm:t>
        <a:bodyPr/>
        <a:lstStyle/>
        <a:p>
          <a:endParaRPr lang="en-US"/>
        </a:p>
      </dgm:t>
    </dgm:pt>
    <dgm:pt modelId="{9FCDD0F4-08F5-4C14-80B7-234D7A9C48A7}">
      <dgm:prSet/>
      <dgm:spPr/>
      <dgm:t>
        <a:bodyPr/>
        <a:lstStyle/>
        <a:p>
          <a:r>
            <a:rPr lang="en-US"/>
            <a:t>LDD</a:t>
          </a:r>
        </a:p>
      </dgm:t>
    </dgm:pt>
    <dgm:pt modelId="{2E8275A3-A10C-4A85-B864-3F07CBFDFF05}" type="parTrans" cxnId="{E0E59B90-E6DC-414C-886B-B57E3643D0D4}">
      <dgm:prSet/>
      <dgm:spPr/>
      <dgm:t>
        <a:bodyPr/>
        <a:lstStyle/>
        <a:p>
          <a:endParaRPr lang="en-US"/>
        </a:p>
      </dgm:t>
    </dgm:pt>
    <dgm:pt modelId="{0D496B89-601A-40A9-B8BA-F61E96D0D09E}" type="sibTrans" cxnId="{E0E59B90-E6DC-414C-886B-B57E3643D0D4}">
      <dgm:prSet/>
      <dgm:spPr/>
      <dgm:t>
        <a:bodyPr/>
        <a:lstStyle/>
        <a:p>
          <a:endParaRPr lang="en-US"/>
        </a:p>
      </dgm:t>
    </dgm:pt>
    <dgm:pt modelId="{8A6C506A-BB91-4387-A8E5-ADE290D183E5}">
      <dgm:prSet/>
      <dgm:spPr/>
      <dgm:t>
        <a:bodyPr/>
        <a:lstStyle/>
        <a:p>
          <a:r>
            <a:rPr lang="en-US"/>
            <a:t>MCI</a:t>
          </a:r>
        </a:p>
      </dgm:t>
    </dgm:pt>
    <dgm:pt modelId="{85F3A9CD-337A-4806-A106-4353DE9B71B6}" type="parTrans" cxnId="{F3F07973-E679-4C83-B9EE-3005C95F19FD}">
      <dgm:prSet/>
      <dgm:spPr/>
      <dgm:t>
        <a:bodyPr/>
        <a:lstStyle/>
        <a:p>
          <a:endParaRPr lang="en-US"/>
        </a:p>
      </dgm:t>
    </dgm:pt>
    <dgm:pt modelId="{901D43A4-F103-4652-ACA9-348BB36746FB}" type="sibTrans" cxnId="{F3F07973-E679-4C83-B9EE-3005C95F19FD}">
      <dgm:prSet/>
      <dgm:spPr/>
      <dgm:t>
        <a:bodyPr/>
        <a:lstStyle/>
        <a:p>
          <a:endParaRPr lang="en-US"/>
        </a:p>
      </dgm:t>
    </dgm:pt>
    <dgm:pt modelId="{1DF9EAFE-452C-4F4D-B50E-D0C58BC36D3F}" type="pres">
      <dgm:prSet presAssocID="{B7A2D6D1-FCF8-4DC8-8F8D-4D10C7EA7542}" presName="Name0" presStyleCnt="0">
        <dgm:presLayoutVars>
          <dgm:dir/>
          <dgm:animLvl val="lvl"/>
          <dgm:resizeHandles val="exact"/>
        </dgm:presLayoutVars>
      </dgm:prSet>
      <dgm:spPr/>
    </dgm:pt>
    <dgm:pt modelId="{6EBCD51A-13F9-4B98-A802-8674E7FC5C80}" type="pres">
      <dgm:prSet presAssocID="{44621E42-89AE-487D-BE81-9DF60737C860}" presName="composite" presStyleCnt="0"/>
      <dgm:spPr/>
    </dgm:pt>
    <dgm:pt modelId="{D8CB581A-EB18-489C-8ADB-9AD2B47846F1}" type="pres">
      <dgm:prSet presAssocID="{44621E42-89AE-487D-BE81-9DF60737C860}" presName="parTx" presStyleLbl="alignNode1" presStyleIdx="0" presStyleCnt="2">
        <dgm:presLayoutVars>
          <dgm:chMax val="0"/>
          <dgm:chPref val="0"/>
          <dgm:bulletEnabled val="1"/>
        </dgm:presLayoutVars>
      </dgm:prSet>
      <dgm:spPr/>
    </dgm:pt>
    <dgm:pt modelId="{9C9F8315-D233-46D2-B9D4-0279E4C11DB6}" type="pres">
      <dgm:prSet presAssocID="{44621E42-89AE-487D-BE81-9DF60737C860}" presName="desTx" presStyleLbl="alignAccFollowNode1" presStyleIdx="0" presStyleCnt="2">
        <dgm:presLayoutVars>
          <dgm:bulletEnabled val="1"/>
        </dgm:presLayoutVars>
      </dgm:prSet>
      <dgm:spPr/>
    </dgm:pt>
    <dgm:pt modelId="{C1E4FC62-CA2F-401F-84F2-6EDC3295A106}" type="pres">
      <dgm:prSet presAssocID="{830E52E2-CDAF-4A39-AC0C-DB8B5251A8F9}" presName="space" presStyleCnt="0"/>
      <dgm:spPr/>
    </dgm:pt>
    <dgm:pt modelId="{9598E78B-189B-4738-8C26-821CF549A628}" type="pres">
      <dgm:prSet presAssocID="{107C4069-7957-44BB-A3AF-12F0FC5CD0D3}" presName="composite" presStyleCnt="0"/>
      <dgm:spPr/>
    </dgm:pt>
    <dgm:pt modelId="{437672A6-AE2C-4BBB-A5CC-190B1FB5A25B}" type="pres">
      <dgm:prSet presAssocID="{107C4069-7957-44BB-A3AF-12F0FC5CD0D3}" presName="parTx" presStyleLbl="alignNode1" presStyleIdx="1" presStyleCnt="2">
        <dgm:presLayoutVars>
          <dgm:chMax val="0"/>
          <dgm:chPref val="0"/>
          <dgm:bulletEnabled val="1"/>
        </dgm:presLayoutVars>
      </dgm:prSet>
      <dgm:spPr/>
    </dgm:pt>
    <dgm:pt modelId="{2A5ED6CE-B785-4368-9069-DAF8BABA3E99}" type="pres">
      <dgm:prSet presAssocID="{107C4069-7957-44BB-A3AF-12F0FC5CD0D3}" presName="desTx" presStyleLbl="alignAccFollowNode1" presStyleIdx="1" presStyleCnt="2">
        <dgm:presLayoutVars>
          <dgm:bulletEnabled val="1"/>
        </dgm:presLayoutVars>
      </dgm:prSet>
      <dgm:spPr/>
    </dgm:pt>
  </dgm:ptLst>
  <dgm:cxnLst>
    <dgm:cxn modelId="{E1D16107-58E9-475F-93AD-2D6C097F236E}" type="presOf" srcId="{EE64604D-D3F9-4963-8149-E4007F677E10}" destId="{2A5ED6CE-B785-4368-9069-DAF8BABA3E99}" srcOrd="0" destOrd="1" presId="urn:microsoft.com/office/officeart/2005/8/layout/hList1"/>
    <dgm:cxn modelId="{4C49520C-DC9B-4108-B3B1-DB7C33E5C1EE}" type="presOf" srcId="{A7BFA2C5-D151-4610-B2C6-D7E3C293CAAD}" destId="{2A5ED6CE-B785-4368-9069-DAF8BABA3E99}" srcOrd="0" destOrd="0" presId="urn:microsoft.com/office/officeart/2005/8/layout/hList1"/>
    <dgm:cxn modelId="{79B5580C-6325-4CAD-BE46-6435EC24E869}" srcId="{107C4069-7957-44BB-A3AF-12F0FC5CD0D3}" destId="{25F17D0E-4AFC-4D46-9969-0AC63F4C4F6E}" srcOrd="8" destOrd="0" parTransId="{AEA64F1F-91E9-4AA8-9790-F08F73FF601C}" sibTransId="{A7CABDAE-FC43-4499-9A4D-ECD4C9E06A05}"/>
    <dgm:cxn modelId="{48CF3F0D-3518-409F-94A6-B38A9E451741}" type="presOf" srcId="{7CDB8C99-F5EC-4193-B3D1-B6D8C51C864B}" destId="{2A5ED6CE-B785-4368-9069-DAF8BABA3E99}" srcOrd="0" destOrd="4" presId="urn:microsoft.com/office/officeart/2005/8/layout/hList1"/>
    <dgm:cxn modelId="{EB534815-B74F-41EA-A436-57E150F19DBC}" type="presOf" srcId="{29A2BA63-B410-4738-9841-B40D8C557403}" destId="{9C9F8315-D233-46D2-B9D4-0279E4C11DB6}" srcOrd="0" destOrd="1" presId="urn:microsoft.com/office/officeart/2005/8/layout/hList1"/>
    <dgm:cxn modelId="{2400BB1B-85F0-4F00-BE71-CA95BF80DEED}" type="presOf" srcId="{2E5494C9-29B3-49CB-A457-637416B17D51}" destId="{2A5ED6CE-B785-4368-9069-DAF8BABA3E99}" srcOrd="0" destOrd="2" presId="urn:microsoft.com/office/officeart/2005/8/layout/hList1"/>
    <dgm:cxn modelId="{DBA6DC2C-6D48-4FC5-9F93-9385ED1DA477}" srcId="{B7A2D6D1-FCF8-4DC8-8F8D-4D10C7EA7542}" destId="{107C4069-7957-44BB-A3AF-12F0FC5CD0D3}" srcOrd="1" destOrd="0" parTransId="{D04C2686-3CE3-4372-87A7-A8BFFA9931EE}" sibTransId="{19AEF74C-5600-4EF0-8A83-459F042EE5CF}"/>
    <dgm:cxn modelId="{D1C2E52E-4493-4BAE-9B14-EA65455B5EE4}" type="presOf" srcId="{44621E42-89AE-487D-BE81-9DF60737C860}" destId="{D8CB581A-EB18-489C-8ADB-9AD2B47846F1}" srcOrd="0" destOrd="0" presId="urn:microsoft.com/office/officeart/2005/8/layout/hList1"/>
    <dgm:cxn modelId="{09757835-D5C9-47FA-B5F9-1C0B82DC1AC6}" type="presOf" srcId="{3EBC1AA6-1A21-42A1-91FA-B77B3FE7E140}" destId="{2A5ED6CE-B785-4368-9069-DAF8BABA3E99}" srcOrd="0" destOrd="7" presId="urn:microsoft.com/office/officeart/2005/8/layout/hList1"/>
    <dgm:cxn modelId="{00BCDD39-CE08-4E89-A386-9B9862048E4A}" srcId="{44621E42-89AE-487D-BE81-9DF60737C860}" destId="{73000810-F8B7-4F5C-B5A3-D4A3DF748EA9}" srcOrd="6" destOrd="0" parTransId="{DC7175C8-6A2B-4258-B920-D0181272D0C0}" sibTransId="{7907825D-7BA9-401B-B5FA-FC2B7C03D38C}"/>
    <dgm:cxn modelId="{022AF247-98E6-4F49-B650-AD2EBF414554}" type="presOf" srcId="{8A6C506A-BB91-4387-A8E5-ADE290D183E5}" destId="{9C9F8315-D233-46D2-B9D4-0279E4C11DB6}" srcOrd="0" destOrd="8" presId="urn:microsoft.com/office/officeart/2005/8/layout/hList1"/>
    <dgm:cxn modelId="{E125E24A-4C7D-4836-A8CE-BBC833169BD8}" srcId="{44621E42-89AE-487D-BE81-9DF60737C860}" destId="{C5EB512A-D0E5-4881-ABCA-1AF35C2A1FDE}" srcOrd="5" destOrd="0" parTransId="{B90A81CA-B522-4751-A360-AA813DEB6BD4}" sibTransId="{443BA64D-00FA-4FF2-9BF7-6FA85C43E224}"/>
    <dgm:cxn modelId="{CE04624B-7B6C-44B9-B629-3E78A2ACA8C5}" type="presOf" srcId="{73000810-F8B7-4F5C-B5A3-D4A3DF748EA9}" destId="{9C9F8315-D233-46D2-B9D4-0279E4C11DB6}" srcOrd="0" destOrd="6" presId="urn:microsoft.com/office/officeart/2005/8/layout/hList1"/>
    <dgm:cxn modelId="{F3F07973-E679-4C83-B9EE-3005C95F19FD}" srcId="{44621E42-89AE-487D-BE81-9DF60737C860}" destId="{8A6C506A-BB91-4387-A8E5-ADE290D183E5}" srcOrd="8" destOrd="0" parTransId="{85F3A9CD-337A-4806-A106-4353DE9B71B6}" sibTransId="{901D43A4-F103-4652-ACA9-348BB36746FB}"/>
    <dgm:cxn modelId="{29109B56-B46D-4D5A-867E-8374325CDAEB}" srcId="{107C4069-7957-44BB-A3AF-12F0FC5CD0D3}" destId="{2E5494C9-29B3-49CB-A457-637416B17D51}" srcOrd="2" destOrd="0" parTransId="{DEDF4139-C271-44AA-BEBF-C6448E128229}" sibTransId="{FBBA2121-655C-4305-B79D-29FE2D5B00EE}"/>
    <dgm:cxn modelId="{E92B445A-F3DA-4DDD-BC9F-C70407906DD2}" type="presOf" srcId="{900E844E-FA44-4407-AC5F-2125220E9023}" destId="{9C9F8315-D233-46D2-B9D4-0279E4C11DB6}" srcOrd="0" destOrd="4" presId="urn:microsoft.com/office/officeart/2005/8/layout/hList1"/>
    <dgm:cxn modelId="{7BD7B780-E2A9-4234-BA4A-F8616B7DF694}" srcId="{107C4069-7957-44BB-A3AF-12F0FC5CD0D3}" destId="{356FFDC0-E722-41A9-9F63-EFC72C251919}" srcOrd="6" destOrd="0" parTransId="{48D64F9A-639E-4ABB-85D0-40BD0F261041}" sibTransId="{8E773883-8386-429C-BFAF-59F04A098C8E}"/>
    <dgm:cxn modelId="{E0E59B90-E6DC-414C-886B-B57E3643D0D4}" srcId="{44621E42-89AE-487D-BE81-9DF60737C860}" destId="{9FCDD0F4-08F5-4C14-80B7-234D7A9C48A7}" srcOrd="7" destOrd="0" parTransId="{2E8275A3-A10C-4A85-B864-3F07CBFDFF05}" sibTransId="{0D496B89-601A-40A9-B8BA-F61E96D0D09E}"/>
    <dgm:cxn modelId="{65161C94-874B-43FC-8D4A-390AC030081A}" srcId="{44621E42-89AE-487D-BE81-9DF60737C860}" destId="{46C6915E-9A92-4136-B657-B3AA8690C9B6}" srcOrd="3" destOrd="0" parTransId="{31310556-7EA0-4153-A4C9-7A59768E9FC6}" sibTransId="{6FC25581-DA39-4641-B875-DCFB3861D119}"/>
    <dgm:cxn modelId="{CEB62898-BD66-4FB4-81DF-6DCE93FEAB16}" srcId="{44621E42-89AE-487D-BE81-9DF60737C860}" destId="{29A2BA63-B410-4738-9841-B40D8C557403}" srcOrd="1" destOrd="0" parTransId="{580E640B-94A5-41A1-A8F4-458A88693697}" sibTransId="{D51D825D-7CA0-4303-8373-FE5BD6BA698E}"/>
    <dgm:cxn modelId="{3D7ED99C-E5F4-4595-A9E5-6A0C5A2E117F}" type="presOf" srcId="{A3D9CC03-18A4-4224-A2A6-51706D22E847}" destId="{9C9F8315-D233-46D2-B9D4-0279E4C11DB6}" srcOrd="0" destOrd="0" presId="urn:microsoft.com/office/officeart/2005/8/layout/hList1"/>
    <dgm:cxn modelId="{DB98BFAD-E5DC-47E6-BB09-1D697FF88358}" type="presOf" srcId="{9FCDD0F4-08F5-4C14-80B7-234D7A9C48A7}" destId="{9C9F8315-D233-46D2-B9D4-0279E4C11DB6}" srcOrd="0" destOrd="7" presId="urn:microsoft.com/office/officeart/2005/8/layout/hList1"/>
    <dgm:cxn modelId="{97F2E4AF-6B07-41DC-8093-24FE19879555}" srcId="{B7A2D6D1-FCF8-4DC8-8F8D-4D10C7EA7542}" destId="{44621E42-89AE-487D-BE81-9DF60737C860}" srcOrd="0" destOrd="0" parTransId="{1CC363C8-3A8A-4C4E-A2DF-59FA1BC0B3A8}" sibTransId="{830E52E2-CDAF-4A39-AC0C-DB8B5251A8F9}"/>
    <dgm:cxn modelId="{05E845B9-67BA-45A6-8262-D01F8FE33EFE}" type="presOf" srcId="{107C4069-7957-44BB-A3AF-12F0FC5CD0D3}" destId="{437672A6-AE2C-4BBB-A5CC-190B1FB5A25B}" srcOrd="0" destOrd="0" presId="urn:microsoft.com/office/officeart/2005/8/layout/hList1"/>
    <dgm:cxn modelId="{C1152CBA-2410-443A-98E1-DD948DDF3700}" type="presOf" srcId="{C5EB512A-D0E5-4881-ABCA-1AF35C2A1FDE}" destId="{9C9F8315-D233-46D2-B9D4-0279E4C11DB6}" srcOrd="0" destOrd="5" presId="urn:microsoft.com/office/officeart/2005/8/layout/hList1"/>
    <dgm:cxn modelId="{EFE82AC2-15C8-48FD-BE9D-17A0D387147E}" srcId="{107C4069-7957-44BB-A3AF-12F0FC5CD0D3}" destId="{EE64604D-D3F9-4963-8149-E4007F677E10}" srcOrd="1" destOrd="0" parTransId="{B3A550C8-C814-4F64-954C-BC86593ACBA0}" sibTransId="{A267F0F5-67B6-4EEF-8EE3-015F76A4FC6C}"/>
    <dgm:cxn modelId="{3664B7C2-2A42-42C6-912A-95A67365A697}" type="presOf" srcId="{9F1A0017-B46D-4A1B-ACE9-590D5D9D3274}" destId="{2A5ED6CE-B785-4368-9069-DAF8BABA3E99}" srcOrd="0" destOrd="5" presId="urn:microsoft.com/office/officeart/2005/8/layout/hList1"/>
    <dgm:cxn modelId="{8D5ABDC3-F75A-4E55-A4AA-84FC5F8DAE45}" type="presOf" srcId="{B7A2D6D1-FCF8-4DC8-8F8D-4D10C7EA7542}" destId="{1DF9EAFE-452C-4F4D-B50E-D0C58BC36D3F}" srcOrd="0" destOrd="0" presId="urn:microsoft.com/office/officeart/2005/8/layout/hList1"/>
    <dgm:cxn modelId="{741706D5-47D2-40F6-A99D-EE5E80225887}" srcId="{44621E42-89AE-487D-BE81-9DF60737C860}" destId="{4FCF30DE-E7BC-4B9C-B32B-5BE30F8AC1D2}" srcOrd="2" destOrd="0" parTransId="{B8DB91A0-EB02-4A4E-A789-FF71D90E2B28}" sibTransId="{AC9E3FC5-7B13-41A0-82FD-C04E99F9B235}"/>
    <dgm:cxn modelId="{DF52D7D6-65A4-446B-A6C4-D8946A42E4AC}" type="presOf" srcId="{356FFDC0-E722-41A9-9F63-EFC72C251919}" destId="{2A5ED6CE-B785-4368-9069-DAF8BABA3E99}" srcOrd="0" destOrd="6" presId="urn:microsoft.com/office/officeart/2005/8/layout/hList1"/>
    <dgm:cxn modelId="{7BAA2ADC-996B-482F-A4C8-01A58FBB1484}" srcId="{107C4069-7957-44BB-A3AF-12F0FC5CD0D3}" destId="{A7BFA2C5-D151-4610-B2C6-D7E3C293CAAD}" srcOrd="0" destOrd="0" parTransId="{186459A2-3A2E-4609-ADF6-18332FC33544}" sibTransId="{0E7A7C95-9C29-4087-AD9F-422BD89694AC}"/>
    <dgm:cxn modelId="{003780DC-1B06-4CAA-9A0A-B727E7EC04BF}" type="presOf" srcId="{4FCF30DE-E7BC-4B9C-B32B-5BE30F8AC1D2}" destId="{9C9F8315-D233-46D2-B9D4-0279E4C11DB6}" srcOrd="0" destOrd="2" presId="urn:microsoft.com/office/officeart/2005/8/layout/hList1"/>
    <dgm:cxn modelId="{166677E2-B5E1-41F7-884C-F8089F062E78}" type="presOf" srcId="{25F17D0E-4AFC-4D46-9969-0AC63F4C4F6E}" destId="{2A5ED6CE-B785-4368-9069-DAF8BABA3E99}" srcOrd="0" destOrd="8" presId="urn:microsoft.com/office/officeart/2005/8/layout/hList1"/>
    <dgm:cxn modelId="{FC88F5E2-3BEB-4150-BCB2-79D3CA351ED0}" srcId="{44621E42-89AE-487D-BE81-9DF60737C860}" destId="{A3D9CC03-18A4-4224-A2A6-51706D22E847}" srcOrd="0" destOrd="0" parTransId="{3D739596-9FFE-4819-9096-EE7A5F3C3330}" sibTransId="{8726E4D0-C6B5-4168-A045-72FE8FD67539}"/>
    <dgm:cxn modelId="{491EE4ED-65C1-4853-A229-98849A35CCE3}" srcId="{107C4069-7957-44BB-A3AF-12F0FC5CD0D3}" destId="{3EBC1AA6-1A21-42A1-91FA-B77B3FE7E140}" srcOrd="7" destOrd="0" parTransId="{D260E252-E788-4B93-A738-0D8EB9DC46BB}" sibTransId="{E6501605-462E-4FD6-BDAC-81EDCF34E2BA}"/>
    <dgm:cxn modelId="{579274EE-8A05-442F-8838-BFD717EC0962}" srcId="{107C4069-7957-44BB-A3AF-12F0FC5CD0D3}" destId="{B11626A6-07D7-44F4-AEE4-9E2928A6AE9F}" srcOrd="3" destOrd="0" parTransId="{2C309869-0728-4D1D-B7B9-C58405794970}" sibTransId="{6860227F-646D-497D-9652-6957C661CFA6}"/>
    <dgm:cxn modelId="{88F349F0-4C55-4A92-9AC4-A9CCBB8777D0}" srcId="{44621E42-89AE-487D-BE81-9DF60737C860}" destId="{900E844E-FA44-4407-AC5F-2125220E9023}" srcOrd="4" destOrd="0" parTransId="{7EAD594B-6249-4B21-A7CC-517FD88D0FE0}" sibTransId="{D20BF4CA-D580-47EB-A242-55314153BD75}"/>
    <dgm:cxn modelId="{8AB6A1F0-F4B0-45C3-BD6A-F3B045ADC687}" srcId="{107C4069-7957-44BB-A3AF-12F0FC5CD0D3}" destId="{9F1A0017-B46D-4A1B-ACE9-590D5D9D3274}" srcOrd="5" destOrd="0" parTransId="{AD30174D-CFF4-4654-AEE9-E0B335817BB6}" sibTransId="{B351FD4D-9F60-48B7-A540-46B9A0674AF2}"/>
    <dgm:cxn modelId="{4D28F3F1-C921-4252-88C1-48999F6B7E10}" type="presOf" srcId="{B11626A6-07D7-44F4-AEE4-9E2928A6AE9F}" destId="{2A5ED6CE-B785-4368-9069-DAF8BABA3E99}" srcOrd="0" destOrd="3" presId="urn:microsoft.com/office/officeart/2005/8/layout/hList1"/>
    <dgm:cxn modelId="{93534AFA-11DC-4A73-B395-CD44E1598ED4}" srcId="{107C4069-7957-44BB-A3AF-12F0FC5CD0D3}" destId="{7CDB8C99-F5EC-4193-B3D1-B6D8C51C864B}" srcOrd="4" destOrd="0" parTransId="{FF97B009-3F77-44DC-8005-D40A12CE573D}" sibTransId="{8FD0018C-E74D-4935-BFB2-0388E6A46C72}"/>
    <dgm:cxn modelId="{9789F2FC-03C7-4FB0-91B3-83E4B5B6FFA6}" type="presOf" srcId="{46C6915E-9A92-4136-B657-B3AA8690C9B6}" destId="{9C9F8315-D233-46D2-B9D4-0279E4C11DB6}" srcOrd="0" destOrd="3" presId="urn:microsoft.com/office/officeart/2005/8/layout/hList1"/>
    <dgm:cxn modelId="{C66C141A-00BC-4589-9E70-10A58D12E40A}" type="presParOf" srcId="{1DF9EAFE-452C-4F4D-B50E-D0C58BC36D3F}" destId="{6EBCD51A-13F9-4B98-A802-8674E7FC5C80}" srcOrd="0" destOrd="0" presId="urn:microsoft.com/office/officeart/2005/8/layout/hList1"/>
    <dgm:cxn modelId="{FEC33A89-6A25-4033-A5CF-DE50B1BBD9DB}" type="presParOf" srcId="{6EBCD51A-13F9-4B98-A802-8674E7FC5C80}" destId="{D8CB581A-EB18-489C-8ADB-9AD2B47846F1}" srcOrd="0" destOrd="0" presId="urn:microsoft.com/office/officeart/2005/8/layout/hList1"/>
    <dgm:cxn modelId="{510D51BE-EE68-4409-B672-496D5987B301}" type="presParOf" srcId="{6EBCD51A-13F9-4B98-A802-8674E7FC5C80}" destId="{9C9F8315-D233-46D2-B9D4-0279E4C11DB6}" srcOrd="1" destOrd="0" presId="urn:microsoft.com/office/officeart/2005/8/layout/hList1"/>
    <dgm:cxn modelId="{BA44B99E-06CC-41CF-9C53-A02FBF99EEDD}" type="presParOf" srcId="{1DF9EAFE-452C-4F4D-B50E-D0C58BC36D3F}" destId="{C1E4FC62-CA2F-401F-84F2-6EDC3295A106}" srcOrd="1" destOrd="0" presId="urn:microsoft.com/office/officeart/2005/8/layout/hList1"/>
    <dgm:cxn modelId="{B43AD3C6-E146-4EA0-B6B3-22A58B62DF6E}" type="presParOf" srcId="{1DF9EAFE-452C-4F4D-B50E-D0C58BC36D3F}" destId="{9598E78B-189B-4738-8C26-821CF549A628}" srcOrd="2" destOrd="0" presId="urn:microsoft.com/office/officeart/2005/8/layout/hList1"/>
    <dgm:cxn modelId="{CC2B7B22-35A2-4408-9E33-E6034F6EA5F8}" type="presParOf" srcId="{9598E78B-189B-4738-8C26-821CF549A628}" destId="{437672A6-AE2C-4BBB-A5CC-190B1FB5A25B}" srcOrd="0" destOrd="0" presId="urn:microsoft.com/office/officeart/2005/8/layout/hList1"/>
    <dgm:cxn modelId="{386DCAD8-E981-45EA-A3C5-165F3AF6998A}" type="presParOf" srcId="{9598E78B-189B-4738-8C26-821CF549A628}" destId="{2A5ED6CE-B785-4368-9069-DAF8BABA3E9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2E4770-0BC8-42DB-94C6-BBAB3EF0CFEF}" type="doc">
      <dgm:prSet loTypeId="urn:microsoft.com/office/officeart/2005/8/layout/vList5" loCatId="list" qsTypeId="urn:microsoft.com/office/officeart/2005/8/quickstyle/simple4" qsCatId="simple" csTypeId="urn:microsoft.com/office/officeart/2005/8/colors/accent1_2" csCatId="accent1"/>
      <dgm:spPr/>
      <dgm:t>
        <a:bodyPr/>
        <a:lstStyle/>
        <a:p>
          <a:endParaRPr lang="en-US"/>
        </a:p>
      </dgm:t>
    </dgm:pt>
    <dgm:pt modelId="{193EAE34-9EAE-4D73-B425-F6A66B5608DE}">
      <dgm:prSet/>
      <dgm:spPr/>
      <dgm:t>
        <a:bodyPr/>
        <a:lstStyle/>
        <a:p>
          <a:r>
            <a:rPr lang="en-US"/>
            <a:t>Family History</a:t>
          </a:r>
        </a:p>
      </dgm:t>
    </dgm:pt>
    <dgm:pt modelId="{7DE02CE3-A18F-430F-862F-73F299D7672C}" type="parTrans" cxnId="{777B809F-DFCF-47D3-A28C-D80194974803}">
      <dgm:prSet/>
      <dgm:spPr/>
      <dgm:t>
        <a:bodyPr/>
        <a:lstStyle/>
        <a:p>
          <a:endParaRPr lang="en-US"/>
        </a:p>
      </dgm:t>
    </dgm:pt>
    <dgm:pt modelId="{6668897E-EDAE-4D8D-B991-A78E4DFB4965}" type="sibTrans" cxnId="{777B809F-DFCF-47D3-A28C-D80194974803}">
      <dgm:prSet/>
      <dgm:spPr/>
      <dgm:t>
        <a:bodyPr/>
        <a:lstStyle/>
        <a:p>
          <a:endParaRPr lang="en-US"/>
        </a:p>
      </dgm:t>
    </dgm:pt>
    <dgm:pt modelId="{3D1F288B-186C-4DFD-AD6E-B49FF2F6841D}">
      <dgm:prSet/>
      <dgm:spPr/>
      <dgm:t>
        <a:bodyPr/>
        <a:lstStyle/>
        <a:p>
          <a:r>
            <a:rPr lang="en-US"/>
            <a:t>Mother-AD</a:t>
          </a:r>
        </a:p>
      </dgm:t>
    </dgm:pt>
    <dgm:pt modelId="{26D9BED4-5CB1-4B6D-A6AC-493A65405E63}" type="parTrans" cxnId="{57B54A86-B846-45BC-8F30-24766F2EE827}">
      <dgm:prSet/>
      <dgm:spPr/>
      <dgm:t>
        <a:bodyPr/>
        <a:lstStyle/>
        <a:p>
          <a:endParaRPr lang="en-US"/>
        </a:p>
      </dgm:t>
    </dgm:pt>
    <dgm:pt modelId="{6C7ACAEF-69DC-43BD-B80D-610CD4EEB846}" type="sibTrans" cxnId="{57B54A86-B846-45BC-8F30-24766F2EE827}">
      <dgm:prSet/>
      <dgm:spPr/>
      <dgm:t>
        <a:bodyPr/>
        <a:lstStyle/>
        <a:p>
          <a:endParaRPr lang="en-US"/>
        </a:p>
      </dgm:t>
    </dgm:pt>
    <dgm:pt modelId="{F5E8B2BA-E23F-4D54-B78A-2188A22BA7B2}">
      <dgm:prSet/>
      <dgm:spPr/>
      <dgm:t>
        <a:bodyPr/>
        <a:lstStyle/>
        <a:p>
          <a:r>
            <a:rPr lang="en-US"/>
            <a:t>3 maternal aunts-AD</a:t>
          </a:r>
        </a:p>
      </dgm:t>
    </dgm:pt>
    <dgm:pt modelId="{97F17038-3637-4FCA-95FA-95618CB0364D}" type="parTrans" cxnId="{D0FDA50D-6B64-494F-B9AD-6AD5A4A615CC}">
      <dgm:prSet/>
      <dgm:spPr/>
      <dgm:t>
        <a:bodyPr/>
        <a:lstStyle/>
        <a:p>
          <a:endParaRPr lang="en-US"/>
        </a:p>
      </dgm:t>
    </dgm:pt>
    <dgm:pt modelId="{263046DA-6B6C-4A9D-AB78-C89ADB22B5F5}" type="sibTrans" cxnId="{D0FDA50D-6B64-494F-B9AD-6AD5A4A615CC}">
      <dgm:prSet/>
      <dgm:spPr/>
      <dgm:t>
        <a:bodyPr/>
        <a:lstStyle/>
        <a:p>
          <a:endParaRPr lang="en-US"/>
        </a:p>
      </dgm:t>
    </dgm:pt>
    <dgm:pt modelId="{EA4877D9-232A-4956-A25A-323C6995C913}">
      <dgm:prSet/>
      <dgm:spPr/>
      <dgm:t>
        <a:bodyPr/>
        <a:lstStyle/>
        <a:p>
          <a:r>
            <a:rPr lang="en-US"/>
            <a:t>Social History</a:t>
          </a:r>
        </a:p>
      </dgm:t>
    </dgm:pt>
    <dgm:pt modelId="{4C490ACB-C896-41A3-B8C9-D3DE21ED0D5B}" type="parTrans" cxnId="{6E32F5A4-5F2D-48C6-AFCD-35C8C5B3B8A1}">
      <dgm:prSet/>
      <dgm:spPr/>
      <dgm:t>
        <a:bodyPr/>
        <a:lstStyle/>
        <a:p>
          <a:endParaRPr lang="en-US"/>
        </a:p>
      </dgm:t>
    </dgm:pt>
    <dgm:pt modelId="{7521BA10-5FA4-4CE6-898C-21D4BBF46518}" type="sibTrans" cxnId="{6E32F5A4-5F2D-48C6-AFCD-35C8C5B3B8A1}">
      <dgm:prSet/>
      <dgm:spPr/>
      <dgm:t>
        <a:bodyPr/>
        <a:lstStyle/>
        <a:p>
          <a:endParaRPr lang="en-US"/>
        </a:p>
      </dgm:t>
    </dgm:pt>
    <dgm:pt modelId="{399A5BE0-3A6C-4B02-8762-3E917564F336}">
      <dgm:prSet/>
      <dgm:spPr/>
      <dgm:t>
        <a:bodyPr/>
        <a:lstStyle/>
        <a:p>
          <a:r>
            <a:rPr lang="en-US"/>
            <a:t>Occasional alcohol use, no tobacco or drug use</a:t>
          </a:r>
        </a:p>
      </dgm:t>
    </dgm:pt>
    <dgm:pt modelId="{60D0E543-43D0-45F5-9AEE-051443A244A0}" type="parTrans" cxnId="{A1CFBC5C-D0E9-4B86-9F7D-59135802643B}">
      <dgm:prSet/>
      <dgm:spPr/>
      <dgm:t>
        <a:bodyPr/>
        <a:lstStyle/>
        <a:p>
          <a:endParaRPr lang="en-US"/>
        </a:p>
      </dgm:t>
    </dgm:pt>
    <dgm:pt modelId="{CDFA76F3-1214-4E57-93B4-FD91E9ECE080}" type="sibTrans" cxnId="{A1CFBC5C-D0E9-4B86-9F7D-59135802643B}">
      <dgm:prSet/>
      <dgm:spPr/>
      <dgm:t>
        <a:bodyPr/>
        <a:lstStyle/>
        <a:p>
          <a:endParaRPr lang="en-US"/>
        </a:p>
      </dgm:t>
    </dgm:pt>
    <dgm:pt modelId="{F8577612-0385-4495-8F28-6D343F6554AB}">
      <dgm:prSet/>
      <dgm:spPr/>
      <dgm:t>
        <a:bodyPr/>
        <a:lstStyle/>
        <a:p>
          <a:r>
            <a:rPr lang="en-US"/>
            <a:t>Surgical History</a:t>
          </a:r>
        </a:p>
      </dgm:t>
    </dgm:pt>
    <dgm:pt modelId="{C53DE203-1B8D-4DCC-A92C-79233F197C99}" type="parTrans" cxnId="{70659305-CA9A-48DE-A838-5D778651F0BC}">
      <dgm:prSet/>
      <dgm:spPr/>
      <dgm:t>
        <a:bodyPr/>
        <a:lstStyle/>
        <a:p>
          <a:endParaRPr lang="en-US"/>
        </a:p>
      </dgm:t>
    </dgm:pt>
    <dgm:pt modelId="{A557B935-F46A-449B-93D9-A448369CAD8B}" type="sibTrans" cxnId="{70659305-CA9A-48DE-A838-5D778651F0BC}">
      <dgm:prSet/>
      <dgm:spPr/>
      <dgm:t>
        <a:bodyPr/>
        <a:lstStyle/>
        <a:p>
          <a:endParaRPr lang="en-US"/>
        </a:p>
      </dgm:t>
    </dgm:pt>
    <dgm:pt modelId="{579BF191-6918-4973-AC43-67F88461CEE6}">
      <dgm:prSet/>
      <dgm:spPr/>
      <dgm:t>
        <a:bodyPr/>
        <a:lstStyle/>
        <a:p>
          <a:r>
            <a:rPr lang="en-US"/>
            <a:t>Tonsillectomy</a:t>
          </a:r>
        </a:p>
      </dgm:t>
    </dgm:pt>
    <dgm:pt modelId="{81C524A7-AC49-4C4B-97A5-2BCEC942783C}" type="parTrans" cxnId="{6D747955-2169-4FE9-841F-C06B5663A034}">
      <dgm:prSet/>
      <dgm:spPr/>
      <dgm:t>
        <a:bodyPr/>
        <a:lstStyle/>
        <a:p>
          <a:endParaRPr lang="en-US"/>
        </a:p>
      </dgm:t>
    </dgm:pt>
    <dgm:pt modelId="{D83E3700-4236-40A6-B729-3B1F2E648AEA}" type="sibTrans" cxnId="{6D747955-2169-4FE9-841F-C06B5663A034}">
      <dgm:prSet/>
      <dgm:spPr/>
      <dgm:t>
        <a:bodyPr/>
        <a:lstStyle/>
        <a:p>
          <a:endParaRPr lang="en-US"/>
        </a:p>
      </dgm:t>
    </dgm:pt>
    <dgm:pt modelId="{DB35A9C0-08D0-4019-9510-4F544F31BC6D}">
      <dgm:prSet/>
      <dgm:spPr/>
      <dgm:t>
        <a:bodyPr/>
        <a:lstStyle/>
        <a:p>
          <a:r>
            <a:rPr lang="en-US"/>
            <a:t>Right TKA 2013</a:t>
          </a:r>
        </a:p>
      </dgm:t>
    </dgm:pt>
    <dgm:pt modelId="{BCCA4E03-B3F9-4323-A195-B195C9ED6410}" type="parTrans" cxnId="{4EBD045A-CF3B-4A6E-82D9-DA2BE7362B4D}">
      <dgm:prSet/>
      <dgm:spPr/>
      <dgm:t>
        <a:bodyPr/>
        <a:lstStyle/>
        <a:p>
          <a:endParaRPr lang="en-US"/>
        </a:p>
      </dgm:t>
    </dgm:pt>
    <dgm:pt modelId="{8A810B93-0037-48A6-8858-C4F27F36A8BB}" type="sibTrans" cxnId="{4EBD045A-CF3B-4A6E-82D9-DA2BE7362B4D}">
      <dgm:prSet/>
      <dgm:spPr/>
      <dgm:t>
        <a:bodyPr/>
        <a:lstStyle/>
        <a:p>
          <a:endParaRPr lang="en-US"/>
        </a:p>
      </dgm:t>
    </dgm:pt>
    <dgm:pt modelId="{7D7E8C3B-6A61-42C7-96F7-7C4C7F1C50A8}">
      <dgm:prSet/>
      <dgm:spPr/>
      <dgm:t>
        <a:bodyPr/>
        <a:lstStyle/>
        <a:p>
          <a:r>
            <a:rPr lang="en-US"/>
            <a:t>Left TKA 2016</a:t>
          </a:r>
        </a:p>
      </dgm:t>
    </dgm:pt>
    <dgm:pt modelId="{01F73939-9B19-4AA6-A5AC-949A1E1DB60D}" type="parTrans" cxnId="{888111D8-F27D-4613-9637-C467824CA95B}">
      <dgm:prSet/>
      <dgm:spPr/>
      <dgm:t>
        <a:bodyPr/>
        <a:lstStyle/>
        <a:p>
          <a:endParaRPr lang="en-US"/>
        </a:p>
      </dgm:t>
    </dgm:pt>
    <dgm:pt modelId="{93FB329D-72FB-4864-9027-B050EEDC1C02}" type="sibTrans" cxnId="{888111D8-F27D-4613-9637-C467824CA95B}">
      <dgm:prSet/>
      <dgm:spPr/>
      <dgm:t>
        <a:bodyPr/>
        <a:lstStyle/>
        <a:p>
          <a:endParaRPr lang="en-US"/>
        </a:p>
      </dgm:t>
    </dgm:pt>
    <dgm:pt modelId="{43D422DB-1B2C-4A68-9B44-4192503488F4}" type="pres">
      <dgm:prSet presAssocID="{462E4770-0BC8-42DB-94C6-BBAB3EF0CFEF}" presName="Name0" presStyleCnt="0">
        <dgm:presLayoutVars>
          <dgm:dir/>
          <dgm:animLvl val="lvl"/>
          <dgm:resizeHandles val="exact"/>
        </dgm:presLayoutVars>
      </dgm:prSet>
      <dgm:spPr/>
    </dgm:pt>
    <dgm:pt modelId="{5FC1DE57-0C91-436E-AC58-6E08F65D3361}" type="pres">
      <dgm:prSet presAssocID="{193EAE34-9EAE-4D73-B425-F6A66B5608DE}" presName="linNode" presStyleCnt="0"/>
      <dgm:spPr/>
    </dgm:pt>
    <dgm:pt modelId="{BC6BDDA2-FC01-4C08-89AE-8DEDE4261A37}" type="pres">
      <dgm:prSet presAssocID="{193EAE34-9EAE-4D73-B425-F6A66B5608DE}" presName="parentText" presStyleLbl="node1" presStyleIdx="0" presStyleCnt="3">
        <dgm:presLayoutVars>
          <dgm:chMax val="1"/>
          <dgm:bulletEnabled val="1"/>
        </dgm:presLayoutVars>
      </dgm:prSet>
      <dgm:spPr/>
    </dgm:pt>
    <dgm:pt modelId="{1174FFFB-1C59-4F6C-9D8B-5552B2B28434}" type="pres">
      <dgm:prSet presAssocID="{193EAE34-9EAE-4D73-B425-F6A66B5608DE}" presName="descendantText" presStyleLbl="alignAccFollowNode1" presStyleIdx="0" presStyleCnt="3">
        <dgm:presLayoutVars>
          <dgm:bulletEnabled val="1"/>
        </dgm:presLayoutVars>
      </dgm:prSet>
      <dgm:spPr/>
    </dgm:pt>
    <dgm:pt modelId="{366C7539-7E9D-43B4-B721-57D60327BDD5}" type="pres">
      <dgm:prSet presAssocID="{6668897E-EDAE-4D8D-B991-A78E4DFB4965}" presName="sp" presStyleCnt="0"/>
      <dgm:spPr/>
    </dgm:pt>
    <dgm:pt modelId="{199D3668-85D2-4A34-94B7-6CC3A91C1972}" type="pres">
      <dgm:prSet presAssocID="{EA4877D9-232A-4956-A25A-323C6995C913}" presName="linNode" presStyleCnt="0"/>
      <dgm:spPr/>
    </dgm:pt>
    <dgm:pt modelId="{693861F0-6AC6-499F-B4AB-23CFBD742333}" type="pres">
      <dgm:prSet presAssocID="{EA4877D9-232A-4956-A25A-323C6995C913}" presName="parentText" presStyleLbl="node1" presStyleIdx="1" presStyleCnt="3">
        <dgm:presLayoutVars>
          <dgm:chMax val="1"/>
          <dgm:bulletEnabled val="1"/>
        </dgm:presLayoutVars>
      </dgm:prSet>
      <dgm:spPr/>
    </dgm:pt>
    <dgm:pt modelId="{172F3F29-74AC-41AB-9425-38BE8D571F5C}" type="pres">
      <dgm:prSet presAssocID="{EA4877D9-232A-4956-A25A-323C6995C913}" presName="descendantText" presStyleLbl="alignAccFollowNode1" presStyleIdx="1" presStyleCnt="3">
        <dgm:presLayoutVars>
          <dgm:bulletEnabled val="1"/>
        </dgm:presLayoutVars>
      </dgm:prSet>
      <dgm:spPr/>
    </dgm:pt>
    <dgm:pt modelId="{F66FDD06-568F-4E27-A579-0D74C6AF171A}" type="pres">
      <dgm:prSet presAssocID="{7521BA10-5FA4-4CE6-898C-21D4BBF46518}" presName="sp" presStyleCnt="0"/>
      <dgm:spPr/>
    </dgm:pt>
    <dgm:pt modelId="{7B3AEF1C-2A18-472B-A964-462650EDC5CF}" type="pres">
      <dgm:prSet presAssocID="{F8577612-0385-4495-8F28-6D343F6554AB}" presName="linNode" presStyleCnt="0"/>
      <dgm:spPr/>
    </dgm:pt>
    <dgm:pt modelId="{4602CC8E-22FC-4D40-BF90-407D971DB76A}" type="pres">
      <dgm:prSet presAssocID="{F8577612-0385-4495-8F28-6D343F6554AB}" presName="parentText" presStyleLbl="node1" presStyleIdx="2" presStyleCnt="3">
        <dgm:presLayoutVars>
          <dgm:chMax val="1"/>
          <dgm:bulletEnabled val="1"/>
        </dgm:presLayoutVars>
      </dgm:prSet>
      <dgm:spPr/>
    </dgm:pt>
    <dgm:pt modelId="{3B4C69F1-A1F1-4274-93E1-748400F527CA}" type="pres">
      <dgm:prSet presAssocID="{F8577612-0385-4495-8F28-6D343F6554AB}" presName="descendantText" presStyleLbl="alignAccFollowNode1" presStyleIdx="2" presStyleCnt="3">
        <dgm:presLayoutVars>
          <dgm:bulletEnabled val="1"/>
        </dgm:presLayoutVars>
      </dgm:prSet>
      <dgm:spPr/>
    </dgm:pt>
  </dgm:ptLst>
  <dgm:cxnLst>
    <dgm:cxn modelId="{70659305-CA9A-48DE-A838-5D778651F0BC}" srcId="{462E4770-0BC8-42DB-94C6-BBAB3EF0CFEF}" destId="{F8577612-0385-4495-8F28-6D343F6554AB}" srcOrd="2" destOrd="0" parTransId="{C53DE203-1B8D-4DCC-A92C-79233F197C99}" sibTransId="{A557B935-F46A-449B-93D9-A448369CAD8B}"/>
    <dgm:cxn modelId="{0DB66F09-EBFD-4B27-9665-9FACD4BA463C}" type="presOf" srcId="{EA4877D9-232A-4956-A25A-323C6995C913}" destId="{693861F0-6AC6-499F-B4AB-23CFBD742333}" srcOrd="0" destOrd="0" presId="urn:microsoft.com/office/officeart/2005/8/layout/vList5"/>
    <dgm:cxn modelId="{D0FDA50D-6B64-494F-B9AD-6AD5A4A615CC}" srcId="{193EAE34-9EAE-4D73-B425-F6A66B5608DE}" destId="{F5E8B2BA-E23F-4D54-B78A-2188A22BA7B2}" srcOrd="1" destOrd="0" parTransId="{97F17038-3637-4FCA-95FA-95618CB0364D}" sibTransId="{263046DA-6B6C-4A9D-AB78-C89ADB22B5F5}"/>
    <dgm:cxn modelId="{A1CFBC5C-D0E9-4B86-9F7D-59135802643B}" srcId="{EA4877D9-232A-4956-A25A-323C6995C913}" destId="{399A5BE0-3A6C-4B02-8762-3E917564F336}" srcOrd="0" destOrd="0" parTransId="{60D0E543-43D0-45F5-9AEE-051443A244A0}" sibTransId="{CDFA76F3-1214-4E57-93B4-FD91E9ECE080}"/>
    <dgm:cxn modelId="{6847AF5D-165D-48AE-B467-4D171468BF36}" type="presOf" srcId="{399A5BE0-3A6C-4B02-8762-3E917564F336}" destId="{172F3F29-74AC-41AB-9425-38BE8D571F5C}" srcOrd="0" destOrd="0" presId="urn:microsoft.com/office/officeart/2005/8/layout/vList5"/>
    <dgm:cxn modelId="{70854E41-A70B-489B-B8D8-90A1937748FF}" type="presOf" srcId="{3D1F288B-186C-4DFD-AD6E-B49FF2F6841D}" destId="{1174FFFB-1C59-4F6C-9D8B-5552B2B28434}" srcOrd="0" destOrd="0" presId="urn:microsoft.com/office/officeart/2005/8/layout/vList5"/>
    <dgm:cxn modelId="{AF873445-44A2-4DC4-B587-0AFCE3CD2A94}" type="presOf" srcId="{F8577612-0385-4495-8F28-6D343F6554AB}" destId="{4602CC8E-22FC-4D40-BF90-407D971DB76A}" srcOrd="0" destOrd="0" presId="urn:microsoft.com/office/officeart/2005/8/layout/vList5"/>
    <dgm:cxn modelId="{A6829665-A8A3-4637-99C6-9B0C2B6B5FD7}" type="presOf" srcId="{579BF191-6918-4973-AC43-67F88461CEE6}" destId="{3B4C69F1-A1F1-4274-93E1-748400F527CA}" srcOrd="0" destOrd="0" presId="urn:microsoft.com/office/officeart/2005/8/layout/vList5"/>
    <dgm:cxn modelId="{6D747955-2169-4FE9-841F-C06B5663A034}" srcId="{F8577612-0385-4495-8F28-6D343F6554AB}" destId="{579BF191-6918-4973-AC43-67F88461CEE6}" srcOrd="0" destOrd="0" parTransId="{81C524A7-AC49-4C4B-97A5-2BCEC942783C}" sibTransId="{D83E3700-4236-40A6-B729-3B1F2E648AEA}"/>
    <dgm:cxn modelId="{A1E08259-A144-4A0E-915E-816A6377F332}" type="presOf" srcId="{F5E8B2BA-E23F-4D54-B78A-2188A22BA7B2}" destId="{1174FFFB-1C59-4F6C-9D8B-5552B2B28434}" srcOrd="0" destOrd="1" presId="urn:microsoft.com/office/officeart/2005/8/layout/vList5"/>
    <dgm:cxn modelId="{4EBD045A-CF3B-4A6E-82D9-DA2BE7362B4D}" srcId="{F8577612-0385-4495-8F28-6D343F6554AB}" destId="{DB35A9C0-08D0-4019-9510-4F544F31BC6D}" srcOrd="1" destOrd="0" parTransId="{BCCA4E03-B3F9-4323-A195-B195C9ED6410}" sibTransId="{8A810B93-0037-48A6-8858-C4F27F36A8BB}"/>
    <dgm:cxn modelId="{B54DA281-EDC2-42C3-A258-6B7CF90FC453}" type="presOf" srcId="{7D7E8C3B-6A61-42C7-96F7-7C4C7F1C50A8}" destId="{3B4C69F1-A1F1-4274-93E1-748400F527CA}" srcOrd="0" destOrd="2" presId="urn:microsoft.com/office/officeart/2005/8/layout/vList5"/>
    <dgm:cxn modelId="{57B54A86-B846-45BC-8F30-24766F2EE827}" srcId="{193EAE34-9EAE-4D73-B425-F6A66B5608DE}" destId="{3D1F288B-186C-4DFD-AD6E-B49FF2F6841D}" srcOrd="0" destOrd="0" parTransId="{26D9BED4-5CB1-4B6D-A6AC-493A65405E63}" sibTransId="{6C7ACAEF-69DC-43BD-B80D-610CD4EEB846}"/>
    <dgm:cxn modelId="{777B809F-DFCF-47D3-A28C-D80194974803}" srcId="{462E4770-0BC8-42DB-94C6-BBAB3EF0CFEF}" destId="{193EAE34-9EAE-4D73-B425-F6A66B5608DE}" srcOrd="0" destOrd="0" parTransId="{7DE02CE3-A18F-430F-862F-73F299D7672C}" sibTransId="{6668897E-EDAE-4D8D-B991-A78E4DFB4965}"/>
    <dgm:cxn modelId="{6E32F5A4-5F2D-48C6-AFCD-35C8C5B3B8A1}" srcId="{462E4770-0BC8-42DB-94C6-BBAB3EF0CFEF}" destId="{EA4877D9-232A-4956-A25A-323C6995C913}" srcOrd="1" destOrd="0" parTransId="{4C490ACB-C896-41A3-B8C9-D3DE21ED0D5B}" sibTransId="{7521BA10-5FA4-4CE6-898C-21D4BBF46518}"/>
    <dgm:cxn modelId="{888111D8-F27D-4613-9637-C467824CA95B}" srcId="{F8577612-0385-4495-8F28-6D343F6554AB}" destId="{7D7E8C3B-6A61-42C7-96F7-7C4C7F1C50A8}" srcOrd="2" destOrd="0" parTransId="{01F73939-9B19-4AA6-A5AC-949A1E1DB60D}" sibTransId="{93FB329D-72FB-4864-9027-B050EEDC1C02}"/>
    <dgm:cxn modelId="{C6268BE8-637E-4A86-9F79-732CF5D6D1C5}" type="presOf" srcId="{462E4770-0BC8-42DB-94C6-BBAB3EF0CFEF}" destId="{43D422DB-1B2C-4A68-9B44-4192503488F4}" srcOrd="0" destOrd="0" presId="urn:microsoft.com/office/officeart/2005/8/layout/vList5"/>
    <dgm:cxn modelId="{6D4095F3-D19D-4D13-86E3-C51CE64C2F2A}" type="presOf" srcId="{DB35A9C0-08D0-4019-9510-4F544F31BC6D}" destId="{3B4C69F1-A1F1-4274-93E1-748400F527CA}" srcOrd="0" destOrd="1" presId="urn:microsoft.com/office/officeart/2005/8/layout/vList5"/>
    <dgm:cxn modelId="{4B4A83FF-1106-4A95-8FB9-4B602A780FE0}" type="presOf" srcId="{193EAE34-9EAE-4D73-B425-F6A66B5608DE}" destId="{BC6BDDA2-FC01-4C08-89AE-8DEDE4261A37}" srcOrd="0" destOrd="0" presId="urn:microsoft.com/office/officeart/2005/8/layout/vList5"/>
    <dgm:cxn modelId="{3BD2735D-ED20-42FD-8D82-B6D3709B7529}" type="presParOf" srcId="{43D422DB-1B2C-4A68-9B44-4192503488F4}" destId="{5FC1DE57-0C91-436E-AC58-6E08F65D3361}" srcOrd="0" destOrd="0" presId="urn:microsoft.com/office/officeart/2005/8/layout/vList5"/>
    <dgm:cxn modelId="{CBE7F308-B675-42E0-8EEA-29C8FD075707}" type="presParOf" srcId="{5FC1DE57-0C91-436E-AC58-6E08F65D3361}" destId="{BC6BDDA2-FC01-4C08-89AE-8DEDE4261A37}" srcOrd="0" destOrd="0" presId="urn:microsoft.com/office/officeart/2005/8/layout/vList5"/>
    <dgm:cxn modelId="{9C965055-477F-47DC-A0BB-F2BFBA193905}" type="presParOf" srcId="{5FC1DE57-0C91-436E-AC58-6E08F65D3361}" destId="{1174FFFB-1C59-4F6C-9D8B-5552B2B28434}" srcOrd="1" destOrd="0" presId="urn:microsoft.com/office/officeart/2005/8/layout/vList5"/>
    <dgm:cxn modelId="{EFC424C4-62E3-454F-9F4B-784305155925}" type="presParOf" srcId="{43D422DB-1B2C-4A68-9B44-4192503488F4}" destId="{366C7539-7E9D-43B4-B721-57D60327BDD5}" srcOrd="1" destOrd="0" presId="urn:microsoft.com/office/officeart/2005/8/layout/vList5"/>
    <dgm:cxn modelId="{31FBDA9D-E44D-46DE-ACB7-46D5CDDFCDB0}" type="presParOf" srcId="{43D422DB-1B2C-4A68-9B44-4192503488F4}" destId="{199D3668-85D2-4A34-94B7-6CC3A91C1972}" srcOrd="2" destOrd="0" presId="urn:microsoft.com/office/officeart/2005/8/layout/vList5"/>
    <dgm:cxn modelId="{7C3A20EE-AD6E-4ADD-857D-BA996F0D3D55}" type="presParOf" srcId="{199D3668-85D2-4A34-94B7-6CC3A91C1972}" destId="{693861F0-6AC6-499F-B4AB-23CFBD742333}" srcOrd="0" destOrd="0" presId="urn:microsoft.com/office/officeart/2005/8/layout/vList5"/>
    <dgm:cxn modelId="{3AFA1B53-3FD2-4F8C-B9DA-FC61DFFB43A6}" type="presParOf" srcId="{199D3668-85D2-4A34-94B7-6CC3A91C1972}" destId="{172F3F29-74AC-41AB-9425-38BE8D571F5C}" srcOrd="1" destOrd="0" presId="urn:microsoft.com/office/officeart/2005/8/layout/vList5"/>
    <dgm:cxn modelId="{087FC1F8-04B5-475E-8323-DC208ABA5925}" type="presParOf" srcId="{43D422DB-1B2C-4A68-9B44-4192503488F4}" destId="{F66FDD06-568F-4E27-A579-0D74C6AF171A}" srcOrd="3" destOrd="0" presId="urn:microsoft.com/office/officeart/2005/8/layout/vList5"/>
    <dgm:cxn modelId="{9007907F-D9BC-4A34-BC9B-8D26B4CDF640}" type="presParOf" srcId="{43D422DB-1B2C-4A68-9B44-4192503488F4}" destId="{7B3AEF1C-2A18-472B-A964-462650EDC5CF}" srcOrd="4" destOrd="0" presId="urn:microsoft.com/office/officeart/2005/8/layout/vList5"/>
    <dgm:cxn modelId="{E8171294-3A9A-4E9F-A947-372362F7801A}" type="presParOf" srcId="{7B3AEF1C-2A18-472B-A964-462650EDC5CF}" destId="{4602CC8E-22FC-4D40-BF90-407D971DB76A}" srcOrd="0" destOrd="0" presId="urn:microsoft.com/office/officeart/2005/8/layout/vList5"/>
    <dgm:cxn modelId="{E42FE86A-4D14-4B5B-A541-DF6E7865F690}" type="presParOf" srcId="{7B3AEF1C-2A18-472B-A964-462650EDC5CF}" destId="{3B4C69F1-A1F1-4274-93E1-748400F527C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2CB71A-8020-4E38-BFF4-D2A8136F061B}"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348DCA2A-B6F1-4650-84D3-0913A5C909F2}">
      <dgm:prSet/>
      <dgm:spPr/>
      <dgm:t>
        <a:bodyPr/>
        <a:lstStyle/>
        <a:p>
          <a:r>
            <a:rPr lang="en-US" dirty="0"/>
            <a:t>RPR-nonreactive</a:t>
          </a:r>
        </a:p>
      </dgm:t>
    </dgm:pt>
    <dgm:pt modelId="{D85E28B0-67D7-44DC-80E7-16A97AA24A52}" type="parTrans" cxnId="{6420BC48-BE81-4325-A635-D0D40788697E}">
      <dgm:prSet/>
      <dgm:spPr/>
      <dgm:t>
        <a:bodyPr/>
        <a:lstStyle/>
        <a:p>
          <a:endParaRPr lang="en-US"/>
        </a:p>
      </dgm:t>
    </dgm:pt>
    <dgm:pt modelId="{F59A2C92-7EAF-4F20-89C6-E3079C7B6CFB}" type="sibTrans" cxnId="{6420BC48-BE81-4325-A635-D0D40788697E}">
      <dgm:prSet/>
      <dgm:spPr/>
      <dgm:t>
        <a:bodyPr/>
        <a:lstStyle/>
        <a:p>
          <a:endParaRPr lang="en-US"/>
        </a:p>
      </dgm:t>
    </dgm:pt>
    <dgm:pt modelId="{F52A3DC9-8C7F-4ED7-B8BB-747256E1E6C7}">
      <dgm:prSet/>
      <dgm:spPr/>
      <dgm:t>
        <a:bodyPr/>
        <a:lstStyle/>
        <a:p>
          <a:r>
            <a:rPr lang="en-US" dirty="0"/>
            <a:t>B12-284</a:t>
          </a:r>
        </a:p>
      </dgm:t>
    </dgm:pt>
    <dgm:pt modelId="{DB7B49AD-2864-4A0F-9E16-F676362AFF0C}" type="parTrans" cxnId="{B8C1494E-F527-4BFA-AD34-62EB3A91CBC5}">
      <dgm:prSet/>
      <dgm:spPr/>
      <dgm:t>
        <a:bodyPr/>
        <a:lstStyle/>
        <a:p>
          <a:endParaRPr lang="en-US"/>
        </a:p>
      </dgm:t>
    </dgm:pt>
    <dgm:pt modelId="{FC2B1218-012A-4C71-B305-E2242D23A450}" type="sibTrans" cxnId="{B8C1494E-F527-4BFA-AD34-62EB3A91CBC5}">
      <dgm:prSet/>
      <dgm:spPr/>
      <dgm:t>
        <a:bodyPr/>
        <a:lstStyle/>
        <a:p>
          <a:endParaRPr lang="en-US"/>
        </a:p>
      </dgm:t>
    </dgm:pt>
    <dgm:pt modelId="{BF475CF1-9C87-41DE-8D03-9C6161EB2AA5}">
      <dgm:prSet/>
      <dgm:spPr/>
      <dgm:t>
        <a:bodyPr/>
        <a:lstStyle/>
        <a:p>
          <a:r>
            <a:rPr lang="en-US" dirty="0"/>
            <a:t>TSH-1.50</a:t>
          </a:r>
        </a:p>
      </dgm:t>
    </dgm:pt>
    <dgm:pt modelId="{05F0FCB2-D0E7-42F0-B8E0-EDEB58F5BE83}" type="parTrans" cxnId="{BC383546-72A6-427C-AA3E-F340BCCC8D18}">
      <dgm:prSet/>
      <dgm:spPr/>
      <dgm:t>
        <a:bodyPr/>
        <a:lstStyle/>
        <a:p>
          <a:endParaRPr lang="en-US"/>
        </a:p>
      </dgm:t>
    </dgm:pt>
    <dgm:pt modelId="{153F12DF-CE0A-44CD-AAF2-69241F338BA8}" type="sibTrans" cxnId="{BC383546-72A6-427C-AA3E-F340BCCC8D18}">
      <dgm:prSet/>
      <dgm:spPr/>
      <dgm:t>
        <a:bodyPr/>
        <a:lstStyle/>
        <a:p>
          <a:endParaRPr lang="en-US"/>
        </a:p>
      </dgm:t>
    </dgm:pt>
    <dgm:pt modelId="{3DA44A2B-9F68-4F32-974F-2DD1E4A543E6}">
      <dgm:prSet/>
      <dgm:spPr/>
      <dgm:t>
        <a:bodyPr/>
        <a:lstStyle/>
        <a:p>
          <a:r>
            <a:rPr lang="en-US" dirty="0"/>
            <a:t>Quest Ptau217-0.16</a:t>
          </a:r>
        </a:p>
      </dgm:t>
    </dgm:pt>
    <dgm:pt modelId="{43EA0ECF-6870-4EC0-A547-8BC543EE22E5}" type="parTrans" cxnId="{ED974FC8-99CC-46DD-9C71-8FAEF8CA135A}">
      <dgm:prSet/>
      <dgm:spPr/>
      <dgm:t>
        <a:bodyPr/>
        <a:lstStyle/>
        <a:p>
          <a:endParaRPr lang="en-US"/>
        </a:p>
      </dgm:t>
    </dgm:pt>
    <dgm:pt modelId="{88736FC1-22FB-4186-937D-F4373BF35CCE}" type="sibTrans" cxnId="{ED974FC8-99CC-46DD-9C71-8FAEF8CA135A}">
      <dgm:prSet/>
      <dgm:spPr/>
      <dgm:t>
        <a:bodyPr/>
        <a:lstStyle/>
        <a:p>
          <a:endParaRPr lang="en-US"/>
        </a:p>
      </dgm:t>
    </dgm:pt>
    <dgm:pt modelId="{2BC21551-F8D4-4A8B-A536-C64A51C60F9A}">
      <dgm:prSet/>
      <dgm:spPr/>
      <dgm:t>
        <a:bodyPr/>
        <a:lstStyle/>
        <a:p>
          <a:pPr rtl="0"/>
          <a:r>
            <a:rPr lang="en-US" dirty="0">
              <a:latin typeface="Calibri"/>
            </a:rPr>
            <a:t>PHQ9-</a:t>
          </a:r>
          <a:r>
            <a:rPr lang="en-US" dirty="0"/>
            <a:t> 2</a:t>
          </a:r>
        </a:p>
      </dgm:t>
    </dgm:pt>
    <dgm:pt modelId="{EAB547F7-AB2F-4DBE-9BB5-180AC49CFCB6}" type="parTrans" cxnId="{B481695C-6FAC-47CC-B2B0-D1940D979532}">
      <dgm:prSet/>
      <dgm:spPr/>
      <dgm:t>
        <a:bodyPr/>
        <a:lstStyle/>
        <a:p>
          <a:endParaRPr lang="en-US"/>
        </a:p>
      </dgm:t>
    </dgm:pt>
    <dgm:pt modelId="{3F16019E-ACB7-44F6-8C0F-1CC1D90702B9}" type="sibTrans" cxnId="{B481695C-6FAC-47CC-B2B0-D1940D979532}">
      <dgm:prSet/>
      <dgm:spPr/>
      <dgm:t>
        <a:bodyPr/>
        <a:lstStyle/>
        <a:p>
          <a:endParaRPr lang="en-US"/>
        </a:p>
      </dgm:t>
    </dgm:pt>
    <dgm:pt modelId="{9AEA7BFB-5698-4EDE-B29A-7D8228C9ACDB}">
      <dgm:prSet/>
      <dgm:spPr/>
      <dgm:t>
        <a:bodyPr/>
        <a:lstStyle/>
        <a:p>
          <a:pPr rtl="0"/>
          <a:r>
            <a:rPr lang="en-US" dirty="0">
              <a:latin typeface="Calibri"/>
            </a:rPr>
            <a:t>GAD7- 1</a:t>
          </a:r>
          <a:endParaRPr lang="en-US" dirty="0"/>
        </a:p>
      </dgm:t>
    </dgm:pt>
    <dgm:pt modelId="{CF2B4263-67F9-4152-AE54-64952DEC2A7F}" type="parTrans" cxnId="{EC8569E2-36DC-4505-80A8-46C4877D8EED}">
      <dgm:prSet/>
      <dgm:spPr/>
      <dgm:t>
        <a:bodyPr/>
        <a:lstStyle/>
        <a:p>
          <a:endParaRPr lang="en-US"/>
        </a:p>
      </dgm:t>
    </dgm:pt>
    <dgm:pt modelId="{424EDF89-CEEC-469D-86C6-7B33FF9BFCA7}" type="sibTrans" cxnId="{EC8569E2-36DC-4505-80A8-46C4877D8EED}">
      <dgm:prSet/>
      <dgm:spPr/>
      <dgm:t>
        <a:bodyPr/>
        <a:lstStyle/>
        <a:p>
          <a:endParaRPr lang="en-US"/>
        </a:p>
      </dgm:t>
    </dgm:pt>
    <dgm:pt modelId="{067C6725-7A83-4393-84F2-91D960219A7D}" type="pres">
      <dgm:prSet presAssocID="{262CB71A-8020-4E38-BFF4-D2A8136F061B}" presName="diagram" presStyleCnt="0">
        <dgm:presLayoutVars>
          <dgm:dir/>
          <dgm:resizeHandles val="exact"/>
        </dgm:presLayoutVars>
      </dgm:prSet>
      <dgm:spPr/>
    </dgm:pt>
    <dgm:pt modelId="{93869075-FFBF-42AB-897C-159B0EA7FFFF}" type="pres">
      <dgm:prSet presAssocID="{348DCA2A-B6F1-4650-84D3-0913A5C909F2}" presName="node" presStyleLbl="node1" presStyleIdx="0" presStyleCnt="6">
        <dgm:presLayoutVars>
          <dgm:bulletEnabled val="1"/>
        </dgm:presLayoutVars>
      </dgm:prSet>
      <dgm:spPr/>
    </dgm:pt>
    <dgm:pt modelId="{0273EB0A-8E0A-455E-B61B-BABFDF7103D7}" type="pres">
      <dgm:prSet presAssocID="{F59A2C92-7EAF-4F20-89C6-E3079C7B6CFB}" presName="sibTrans" presStyleCnt="0"/>
      <dgm:spPr/>
    </dgm:pt>
    <dgm:pt modelId="{AF046703-F807-41AB-BDBC-8BC74F6363A0}" type="pres">
      <dgm:prSet presAssocID="{F52A3DC9-8C7F-4ED7-B8BB-747256E1E6C7}" presName="node" presStyleLbl="node1" presStyleIdx="1" presStyleCnt="6">
        <dgm:presLayoutVars>
          <dgm:bulletEnabled val="1"/>
        </dgm:presLayoutVars>
      </dgm:prSet>
      <dgm:spPr/>
    </dgm:pt>
    <dgm:pt modelId="{BA4F2CBD-F497-4CA3-93CA-B07C2D2B5E83}" type="pres">
      <dgm:prSet presAssocID="{FC2B1218-012A-4C71-B305-E2242D23A450}" presName="sibTrans" presStyleCnt="0"/>
      <dgm:spPr/>
    </dgm:pt>
    <dgm:pt modelId="{05053C8E-FAEC-4C0A-86E4-FBBD5518850F}" type="pres">
      <dgm:prSet presAssocID="{BF475CF1-9C87-41DE-8D03-9C6161EB2AA5}" presName="node" presStyleLbl="node1" presStyleIdx="2" presStyleCnt="6">
        <dgm:presLayoutVars>
          <dgm:bulletEnabled val="1"/>
        </dgm:presLayoutVars>
      </dgm:prSet>
      <dgm:spPr/>
    </dgm:pt>
    <dgm:pt modelId="{E5500555-FFAD-4687-95D3-1D1A3E5602E3}" type="pres">
      <dgm:prSet presAssocID="{153F12DF-CE0A-44CD-AAF2-69241F338BA8}" presName="sibTrans" presStyleCnt="0"/>
      <dgm:spPr/>
    </dgm:pt>
    <dgm:pt modelId="{8199805C-2A42-47EB-9CEB-730C121508A9}" type="pres">
      <dgm:prSet presAssocID="{3DA44A2B-9F68-4F32-974F-2DD1E4A543E6}" presName="node" presStyleLbl="node1" presStyleIdx="3" presStyleCnt="6">
        <dgm:presLayoutVars>
          <dgm:bulletEnabled val="1"/>
        </dgm:presLayoutVars>
      </dgm:prSet>
      <dgm:spPr/>
    </dgm:pt>
    <dgm:pt modelId="{FBAE74A7-546D-4481-9E48-526402F487E8}" type="pres">
      <dgm:prSet presAssocID="{88736FC1-22FB-4186-937D-F4373BF35CCE}" presName="sibTrans" presStyleCnt="0"/>
      <dgm:spPr/>
    </dgm:pt>
    <dgm:pt modelId="{A8994E4B-B66C-487B-BA96-E89A82BE721A}" type="pres">
      <dgm:prSet presAssocID="{2BC21551-F8D4-4A8B-A536-C64A51C60F9A}" presName="node" presStyleLbl="node1" presStyleIdx="4" presStyleCnt="6">
        <dgm:presLayoutVars>
          <dgm:bulletEnabled val="1"/>
        </dgm:presLayoutVars>
      </dgm:prSet>
      <dgm:spPr/>
    </dgm:pt>
    <dgm:pt modelId="{2462CB16-AA35-4DFC-ADA0-F7A48D0ABFA6}" type="pres">
      <dgm:prSet presAssocID="{3F16019E-ACB7-44F6-8C0F-1CC1D90702B9}" presName="sibTrans" presStyleCnt="0"/>
      <dgm:spPr/>
    </dgm:pt>
    <dgm:pt modelId="{73F2089F-49C7-4E4B-ABE1-A2CF42F09CC2}" type="pres">
      <dgm:prSet presAssocID="{9AEA7BFB-5698-4EDE-B29A-7D8228C9ACDB}" presName="node" presStyleLbl="node1" presStyleIdx="5" presStyleCnt="6">
        <dgm:presLayoutVars>
          <dgm:bulletEnabled val="1"/>
        </dgm:presLayoutVars>
      </dgm:prSet>
      <dgm:spPr/>
    </dgm:pt>
  </dgm:ptLst>
  <dgm:cxnLst>
    <dgm:cxn modelId="{F7EDD333-E960-4AC9-9C29-9429CCC636E4}" type="presOf" srcId="{9AEA7BFB-5698-4EDE-B29A-7D8228C9ACDB}" destId="{73F2089F-49C7-4E4B-ABE1-A2CF42F09CC2}" srcOrd="0" destOrd="0" presId="urn:microsoft.com/office/officeart/2005/8/layout/default"/>
    <dgm:cxn modelId="{8986DE5B-EDD0-4B14-A108-3CCF42FE7B58}" type="presOf" srcId="{2BC21551-F8D4-4A8B-A536-C64A51C60F9A}" destId="{A8994E4B-B66C-487B-BA96-E89A82BE721A}" srcOrd="0" destOrd="0" presId="urn:microsoft.com/office/officeart/2005/8/layout/default"/>
    <dgm:cxn modelId="{B481695C-6FAC-47CC-B2B0-D1940D979532}" srcId="{262CB71A-8020-4E38-BFF4-D2A8136F061B}" destId="{2BC21551-F8D4-4A8B-A536-C64A51C60F9A}" srcOrd="4" destOrd="0" parTransId="{EAB547F7-AB2F-4DBE-9BB5-180AC49CFCB6}" sibTransId="{3F16019E-ACB7-44F6-8C0F-1CC1D90702B9}"/>
    <dgm:cxn modelId="{BC383546-72A6-427C-AA3E-F340BCCC8D18}" srcId="{262CB71A-8020-4E38-BFF4-D2A8136F061B}" destId="{BF475CF1-9C87-41DE-8D03-9C6161EB2AA5}" srcOrd="2" destOrd="0" parTransId="{05F0FCB2-D0E7-42F0-B8E0-EDEB58F5BE83}" sibTransId="{153F12DF-CE0A-44CD-AAF2-69241F338BA8}"/>
    <dgm:cxn modelId="{6420BC48-BE81-4325-A635-D0D40788697E}" srcId="{262CB71A-8020-4E38-BFF4-D2A8136F061B}" destId="{348DCA2A-B6F1-4650-84D3-0913A5C909F2}" srcOrd="0" destOrd="0" parTransId="{D85E28B0-67D7-44DC-80E7-16A97AA24A52}" sibTransId="{F59A2C92-7EAF-4F20-89C6-E3079C7B6CFB}"/>
    <dgm:cxn modelId="{EC04EF69-FC87-4677-8CD9-653359B5CAC4}" type="presOf" srcId="{262CB71A-8020-4E38-BFF4-D2A8136F061B}" destId="{067C6725-7A83-4393-84F2-91D960219A7D}" srcOrd="0" destOrd="0" presId="urn:microsoft.com/office/officeart/2005/8/layout/default"/>
    <dgm:cxn modelId="{4A22506D-2445-4B0F-8FFB-30493017291B}" type="presOf" srcId="{F52A3DC9-8C7F-4ED7-B8BB-747256E1E6C7}" destId="{AF046703-F807-41AB-BDBC-8BC74F6363A0}" srcOrd="0" destOrd="0" presId="urn:microsoft.com/office/officeart/2005/8/layout/default"/>
    <dgm:cxn modelId="{B8C1494E-F527-4BFA-AD34-62EB3A91CBC5}" srcId="{262CB71A-8020-4E38-BFF4-D2A8136F061B}" destId="{F52A3DC9-8C7F-4ED7-B8BB-747256E1E6C7}" srcOrd="1" destOrd="0" parTransId="{DB7B49AD-2864-4A0F-9E16-F676362AFF0C}" sibTransId="{FC2B1218-012A-4C71-B305-E2242D23A450}"/>
    <dgm:cxn modelId="{3832A385-3D49-4E08-993E-7D8239BD899C}" type="presOf" srcId="{3DA44A2B-9F68-4F32-974F-2DD1E4A543E6}" destId="{8199805C-2A42-47EB-9CEB-730C121508A9}" srcOrd="0" destOrd="0" presId="urn:microsoft.com/office/officeart/2005/8/layout/default"/>
    <dgm:cxn modelId="{76B5F196-0160-440E-AC32-8CCF242BF81F}" type="presOf" srcId="{348DCA2A-B6F1-4650-84D3-0913A5C909F2}" destId="{93869075-FFBF-42AB-897C-159B0EA7FFFF}" srcOrd="0" destOrd="0" presId="urn:microsoft.com/office/officeart/2005/8/layout/default"/>
    <dgm:cxn modelId="{8B7026A2-0BB8-4629-AE16-B1C998ACACD7}" type="presOf" srcId="{BF475CF1-9C87-41DE-8D03-9C6161EB2AA5}" destId="{05053C8E-FAEC-4C0A-86E4-FBBD5518850F}" srcOrd="0" destOrd="0" presId="urn:microsoft.com/office/officeart/2005/8/layout/default"/>
    <dgm:cxn modelId="{ED974FC8-99CC-46DD-9C71-8FAEF8CA135A}" srcId="{262CB71A-8020-4E38-BFF4-D2A8136F061B}" destId="{3DA44A2B-9F68-4F32-974F-2DD1E4A543E6}" srcOrd="3" destOrd="0" parTransId="{43EA0ECF-6870-4EC0-A547-8BC543EE22E5}" sibTransId="{88736FC1-22FB-4186-937D-F4373BF35CCE}"/>
    <dgm:cxn modelId="{EC8569E2-36DC-4505-80A8-46C4877D8EED}" srcId="{262CB71A-8020-4E38-BFF4-D2A8136F061B}" destId="{9AEA7BFB-5698-4EDE-B29A-7D8228C9ACDB}" srcOrd="5" destOrd="0" parTransId="{CF2B4263-67F9-4152-AE54-64952DEC2A7F}" sibTransId="{424EDF89-CEEC-469D-86C6-7B33FF9BFCA7}"/>
    <dgm:cxn modelId="{F7F1B999-A53E-4512-908D-1477DD6335B8}" type="presParOf" srcId="{067C6725-7A83-4393-84F2-91D960219A7D}" destId="{93869075-FFBF-42AB-897C-159B0EA7FFFF}" srcOrd="0" destOrd="0" presId="urn:microsoft.com/office/officeart/2005/8/layout/default"/>
    <dgm:cxn modelId="{43DE7FFF-5008-4371-BCD7-8F60540E6426}" type="presParOf" srcId="{067C6725-7A83-4393-84F2-91D960219A7D}" destId="{0273EB0A-8E0A-455E-B61B-BABFDF7103D7}" srcOrd="1" destOrd="0" presId="urn:microsoft.com/office/officeart/2005/8/layout/default"/>
    <dgm:cxn modelId="{CDFE9D8D-B60D-4F40-93E0-A92B306CEFA4}" type="presParOf" srcId="{067C6725-7A83-4393-84F2-91D960219A7D}" destId="{AF046703-F807-41AB-BDBC-8BC74F6363A0}" srcOrd="2" destOrd="0" presId="urn:microsoft.com/office/officeart/2005/8/layout/default"/>
    <dgm:cxn modelId="{4682A056-77B2-4CCC-9C28-91FE1409BD59}" type="presParOf" srcId="{067C6725-7A83-4393-84F2-91D960219A7D}" destId="{BA4F2CBD-F497-4CA3-93CA-B07C2D2B5E83}" srcOrd="3" destOrd="0" presId="urn:microsoft.com/office/officeart/2005/8/layout/default"/>
    <dgm:cxn modelId="{9A0A793A-F98F-4897-8164-78B4C8BEE03A}" type="presParOf" srcId="{067C6725-7A83-4393-84F2-91D960219A7D}" destId="{05053C8E-FAEC-4C0A-86E4-FBBD5518850F}" srcOrd="4" destOrd="0" presId="urn:microsoft.com/office/officeart/2005/8/layout/default"/>
    <dgm:cxn modelId="{5FBD62F3-9EA7-4605-BB9A-72E226CB8F90}" type="presParOf" srcId="{067C6725-7A83-4393-84F2-91D960219A7D}" destId="{E5500555-FFAD-4687-95D3-1D1A3E5602E3}" srcOrd="5" destOrd="0" presId="urn:microsoft.com/office/officeart/2005/8/layout/default"/>
    <dgm:cxn modelId="{C65F9049-6BA5-464A-8A04-039ADD8B6006}" type="presParOf" srcId="{067C6725-7A83-4393-84F2-91D960219A7D}" destId="{8199805C-2A42-47EB-9CEB-730C121508A9}" srcOrd="6" destOrd="0" presId="urn:microsoft.com/office/officeart/2005/8/layout/default"/>
    <dgm:cxn modelId="{F269B670-EB03-4F73-A3F0-A9320CFD8876}" type="presParOf" srcId="{067C6725-7A83-4393-84F2-91D960219A7D}" destId="{FBAE74A7-546D-4481-9E48-526402F487E8}" srcOrd="7" destOrd="0" presId="urn:microsoft.com/office/officeart/2005/8/layout/default"/>
    <dgm:cxn modelId="{6EFB6D21-16DA-441F-B8FA-1F63E3F3E4B2}" type="presParOf" srcId="{067C6725-7A83-4393-84F2-91D960219A7D}" destId="{A8994E4B-B66C-487B-BA96-E89A82BE721A}" srcOrd="8" destOrd="0" presId="urn:microsoft.com/office/officeart/2005/8/layout/default"/>
    <dgm:cxn modelId="{95538937-E062-4FD7-AEC6-56227148B85B}" type="presParOf" srcId="{067C6725-7A83-4393-84F2-91D960219A7D}" destId="{2462CB16-AA35-4DFC-ADA0-F7A48D0ABFA6}" srcOrd="9" destOrd="0" presId="urn:microsoft.com/office/officeart/2005/8/layout/default"/>
    <dgm:cxn modelId="{1E8F15A2-D4D5-40CD-B7B6-533E0FF6FF75}" type="presParOf" srcId="{067C6725-7A83-4393-84F2-91D960219A7D}" destId="{73F2089F-49C7-4E4B-ABE1-A2CF42F09CC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1BC336-3A67-4917-AC0F-D2E3FF322D77}"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1CE117F1-7882-4F2F-A5DA-106263D3E934}">
      <dgm:prSet/>
      <dgm:spPr/>
      <dgm:t>
        <a:bodyPr/>
        <a:lstStyle/>
        <a:p>
          <a:r>
            <a:rPr lang="en-US"/>
            <a:t>Subjective memory impairment</a:t>
          </a:r>
        </a:p>
      </dgm:t>
    </dgm:pt>
    <dgm:pt modelId="{8D607E52-8433-4743-9ED3-923A1A6F9E6C}" type="parTrans" cxnId="{929F239B-50EA-4AD9-8963-A5C141E81BD4}">
      <dgm:prSet/>
      <dgm:spPr/>
      <dgm:t>
        <a:bodyPr/>
        <a:lstStyle/>
        <a:p>
          <a:endParaRPr lang="en-US"/>
        </a:p>
      </dgm:t>
    </dgm:pt>
    <dgm:pt modelId="{D479094A-FBC7-4363-B57C-C48A244B4E17}" type="sibTrans" cxnId="{929F239B-50EA-4AD9-8963-A5C141E81BD4}">
      <dgm:prSet/>
      <dgm:spPr/>
      <dgm:t>
        <a:bodyPr/>
        <a:lstStyle/>
        <a:p>
          <a:endParaRPr lang="en-US"/>
        </a:p>
      </dgm:t>
    </dgm:pt>
    <dgm:pt modelId="{D814F568-72CE-4152-A9EE-5FB15010FC66}">
      <dgm:prSet/>
      <dgm:spPr/>
      <dgm:t>
        <a:bodyPr/>
        <a:lstStyle/>
        <a:p>
          <a:r>
            <a:rPr lang="en-US"/>
            <a:t>MCI</a:t>
          </a:r>
        </a:p>
      </dgm:t>
    </dgm:pt>
    <dgm:pt modelId="{93A52629-DB7E-4659-A3E0-84419DCD411F}" type="parTrans" cxnId="{628DA283-2FF7-42F2-A7BD-E2DF9F91140D}">
      <dgm:prSet/>
      <dgm:spPr/>
      <dgm:t>
        <a:bodyPr/>
        <a:lstStyle/>
        <a:p>
          <a:endParaRPr lang="en-US"/>
        </a:p>
      </dgm:t>
    </dgm:pt>
    <dgm:pt modelId="{78019A38-3EA2-49C9-92DF-647CB5E6B900}" type="sibTrans" cxnId="{628DA283-2FF7-42F2-A7BD-E2DF9F91140D}">
      <dgm:prSet/>
      <dgm:spPr/>
      <dgm:t>
        <a:bodyPr/>
        <a:lstStyle/>
        <a:p>
          <a:endParaRPr lang="en-US"/>
        </a:p>
      </dgm:t>
    </dgm:pt>
    <dgm:pt modelId="{712970F6-9517-4716-9036-CFBDF091447D}">
      <dgm:prSet/>
      <dgm:spPr/>
      <dgm:t>
        <a:bodyPr/>
        <a:lstStyle/>
        <a:p>
          <a:r>
            <a:rPr lang="en-US"/>
            <a:t>AD</a:t>
          </a:r>
        </a:p>
      </dgm:t>
    </dgm:pt>
    <dgm:pt modelId="{E4B32E9B-F894-4004-B072-1B5548E3D2C6}" type="parTrans" cxnId="{B607E928-4989-4CDE-8D24-C06968F0F0FE}">
      <dgm:prSet/>
      <dgm:spPr/>
      <dgm:t>
        <a:bodyPr/>
        <a:lstStyle/>
        <a:p>
          <a:endParaRPr lang="en-US"/>
        </a:p>
      </dgm:t>
    </dgm:pt>
    <dgm:pt modelId="{9DB7EE32-41D0-4E4A-A4A7-ABB9D2B7D06A}" type="sibTrans" cxnId="{B607E928-4989-4CDE-8D24-C06968F0F0FE}">
      <dgm:prSet/>
      <dgm:spPr/>
      <dgm:t>
        <a:bodyPr/>
        <a:lstStyle/>
        <a:p>
          <a:endParaRPr lang="en-US"/>
        </a:p>
      </dgm:t>
    </dgm:pt>
    <dgm:pt modelId="{AD5AB79E-E4F2-480F-A0BB-5AA393F387BE}">
      <dgm:prSet/>
      <dgm:spPr/>
      <dgm:t>
        <a:bodyPr/>
        <a:lstStyle/>
        <a:p>
          <a:r>
            <a:rPr lang="en-US"/>
            <a:t>Depression</a:t>
          </a:r>
        </a:p>
      </dgm:t>
    </dgm:pt>
    <dgm:pt modelId="{B3B97F5A-0B96-411A-BB79-4801A4C77232}" type="parTrans" cxnId="{D9DA3115-5621-4C17-95E2-D6B6CD12F3E0}">
      <dgm:prSet/>
      <dgm:spPr/>
      <dgm:t>
        <a:bodyPr/>
        <a:lstStyle/>
        <a:p>
          <a:endParaRPr lang="en-US"/>
        </a:p>
      </dgm:t>
    </dgm:pt>
    <dgm:pt modelId="{B0DDD023-8D4F-470C-828E-8B2159AF635B}" type="sibTrans" cxnId="{D9DA3115-5621-4C17-95E2-D6B6CD12F3E0}">
      <dgm:prSet/>
      <dgm:spPr/>
      <dgm:t>
        <a:bodyPr/>
        <a:lstStyle/>
        <a:p>
          <a:endParaRPr lang="en-US"/>
        </a:p>
      </dgm:t>
    </dgm:pt>
    <dgm:pt modelId="{98F70B53-E1F2-424B-ACEF-725FA91DF9A8}">
      <dgm:prSet/>
      <dgm:spPr/>
      <dgm:t>
        <a:bodyPr/>
        <a:lstStyle/>
        <a:p>
          <a:r>
            <a:rPr lang="en-US"/>
            <a:t>Anxiety</a:t>
          </a:r>
        </a:p>
      </dgm:t>
    </dgm:pt>
    <dgm:pt modelId="{9562CA91-30AA-497B-9B9D-95E2FE32090A}" type="parTrans" cxnId="{00C26687-C31D-483B-A958-7E40E3EDB244}">
      <dgm:prSet/>
      <dgm:spPr/>
      <dgm:t>
        <a:bodyPr/>
        <a:lstStyle/>
        <a:p>
          <a:endParaRPr lang="en-US"/>
        </a:p>
      </dgm:t>
    </dgm:pt>
    <dgm:pt modelId="{5A17EA33-7C49-464C-A9CD-B92123B13CE6}" type="sibTrans" cxnId="{00C26687-C31D-483B-A958-7E40E3EDB244}">
      <dgm:prSet/>
      <dgm:spPr/>
      <dgm:t>
        <a:bodyPr/>
        <a:lstStyle/>
        <a:p>
          <a:endParaRPr lang="en-US"/>
        </a:p>
      </dgm:t>
    </dgm:pt>
    <dgm:pt modelId="{F6512035-3BDA-4F5A-8FF7-845005BD0101}" type="pres">
      <dgm:prSet presAssocID="{B81BC336-3A67-4917-AC0F-D2E3FF322D77}" presName="vert0" presStyleCnt="0">
        <dgm:presLayoutVars>
          <dgm:dir/>
          <dgm:animOne val="branch"/>
          <dgm:animLvl val="lvl"/>
        </dgm:presLayoutVars>
      </dgm:prSet>
      <dgm:spPr/>
    </dgm:pt>
    <dgm:pt modelId="{C07328F5-4474-45A2-B79C-BAA668D33191}" type="pres">
      <dgm:prSet presAssocID="{1CE117F1-7882-4F2F-A5DA-106263D3E934}" presName="thickLine" presStyleLbl="alignNode1" presStyleIdx="0" presStyleCnt="5"/>
      <dgm:spPr/>
    </dgm:pt>
    <dgm:pt modelId="{94CF77DA-692E-471A-AEFC-B4C972476662}" type="pres">
      <dgm:prSet presAssocID="{1CE117F1-7882-4F2F-A5DA-106263D3E934}" presName="horz1" presStyleCnt="0"/>
      <dgm:spPr/>
    </dgm:pt>
    <dgm:pt modelId="{D5AB2B74-CB56-40DC-A9B7-88AF1FE45C3E}" type="pres">
      <dgm:prSet presAssocID="{1CE117F1-7882-4F2F-A5DA-106263D3E934}" presName="tx1" presStyleLbl="revTx" presStyleIdx="0" presStyleCnt="5"/>
      <dgm:spPr/>
    </dgm:pt>
    <dgm:pt modelId="{90439793-C220-4B45-A38E-FB8DE548A713}" type="pres">
      <dgm:prSet presAssocID="{1CE117F1-7882-4F2F-A5DA-106263D3E934}" presName="vert1" presStyleCnt="0"/>
      <dgm:spPr/>
    </dgm:pt>
    <dgm:pt modelId="{0B97B751-E56A-410A-B04D-5279EBBCA416}" type="pres">
      <dgm:prSet presAssocID="{D814F568-72CE-4152-A9EE-5FB15010FC66}" presName="thickLine" presStyleLbl="alignNode1" presStyleIdx="1" presStyleCnt="5"/>
      <dgm:spPr/>
    </dgm:pt>
    <dgm:pt modelId="{5A94E0FF-6D04-467D-ADD1-3B7653B191C0}" type="pres">
      <dgm:prSet presAssocID="{D814F568-72CE-4152-A9EE-5FB15010FC66}" presName="horz1" presStyleCnt="0"/>
      <dgm:spPr/>
    </dgm:pt>
    <dgm:pt modelId="{B8CDA0EA-3853-4BEB-BEB9-4E257E910F42}" type="pres">
      <dgm:prSet presAssocID="{D814F568-72CE-4152-A9EE-5FB15010FC66}" presName="tx1" presStyleLbl="revTx" presStyleIdx="1" presStyleCnt="5"/>
      <dgm:spPr/>
    </dgm:pt>
    <dgm:pt modelId="{85155143-4E4B-4151-AAEF-9B4EBBB5FB47}" type="pres">
      <dgm:prSet presAssocID="{D814F568-72CE-4152-A9EE-5FB15010FC66}" presName="vert1" presStyleCnt="0"/>
      <dgm:spPr/>
    </dgm:pt>
    <dgm:pt modelId="{F17E88CF-8A77-4A9C-973F-17BC453D9475}" type="pres">
      <dgm:prSet presAssocID="{712970F6-9517-4716-9036-CFBDF091447D}" presName="thickLine" presStyleLbl="alignNode1" presStyleIdx="2" presStyleCnt="5"/>
      <dgm:spPr/>
    </dgm:pt>
    <dgm:pt modelId="{1B9C3A26-336A-4337-8B2D-F84C6ACE7CEB}" type="pres">
      <dgm:prSet presAssocID="{712970F6-9517-4716-9036-CFBDF091447D}" presName="horz1" presStyleCnt="0"/>
      <dgm:spPr/>
    </dgm:pt>
    <dgm:pt modelId="{BACDD713-4D21-4BD0-B8AB-F4833875A402}" type="pres">
      <dgm:prSet presAssocID="{712970F6-9517-4716-9036-CFBDF091447D}" presName="tx1" presStyleLbl="revTx" presStyleIdx="2" presStyleCnt="5"/>
      <dgm:spPr/>
    </dgm:pt>
    <dgm:pt modelId="{E525185E-EA95-435B-A168-C9C3C8014B40}" type="pres">
      <dgm:prSet presAssocID="{712970F6-9517-4716-9036-CFBDF091447D}" presName="vert1" presStyleCnt="0"/>
      <dgm:spPr/>
    </dgm:pt>
    <dgm:pt modelId="{8030D87E-8A02-4CE3-AA2D-953FEE33BA59}" type="pres">
      <dgm:prSet presAssocID="{AD5AB79E-E4F2-480F-A0BB-5AA393F387BE}" presName="thickLine" presStyleLbl="alignNode1" presStyleIdx="3" presStyleCnt="5"/>
      <dgm:spPr/>
    </dgm:pt>
    <dgm:pt modelId="{D70D81B9-9CCC-4116-A82C-83C4052786DB}" type="pres">
      <dgm:prSet presAssocID="{AD5AB79E-E4F2-480F-A0BB-5AA393F387BE}" presName="horz1" presStyleCnt="0"/>
      <dgm:spPr/>
    </dgm:pt>
    <dgm:pt modelId="{F714762C-E9A6-45FA-B179-FEF8CE1CF5E0}" type="pres">
      <dgm:prSet presAssocID="{AD5AB79E-E4F2-480F-A0BB-5AA393F387BE}" presName="tx1" presStyleLbl="revTx" presStyleIdx="3" presStyleCnt="5"/>
      <dgm:spPr/>
    </dgm:pt>
    <dgm:pt modelId="{F3135E34-E05B-4576-9A10-ACFA8D51BF75}" type="pres">
      <dgm:prSet presAssocID="{AD5AB79E-E4F2-480F-A0BB-5AA393F387BE}" presName="vert1" presStyleCnt="0"/>
      <dgm:spPr/>
    </dgm:pt>
    <dgm:pt modelId="{0DE40F53-F741-4428-AF55-D94AFD6D7437}" type="pres">
      <dgm:prSet presAssocID="{98F70B53-E1F2-424B-ACEF-725FA91DF9A8}" presName="thickLine" presStyleLbl="alignNode1" presStyleIdx="4" presStyleCnt="5"/>
      <dgm:spPr/>
    </dgm:pt>
    <dgm:pt modelId="{EB679A07-6EBC-4EF5-BB57-C4EBB61CF244}" type="pres">
      <dgm:prSet presAssocID="{98F70B53-E1F2-424B-ACEF-725FA91DF9A8}" presName="horz1" presStyleCnt="0"/>
      <dgm:spPr/>
    </dgm:pt>
    <dgm:pt modelId="{CCEC1DE3-5870-4FD5-8DF1-5CD8237A1B7B}" type="pres">
      <dgm:prSet presAssocID="{98F70B53-E1F2-424B-ACEF-725FA91DF9A8}" presName="tx1" presStyleLbl="revTx" presStyleIdx="4" presStyleCnt="5"/>
      <dgm:spPr/>
    </dgm:pt>
    <dgm:pt modelId="{E08076F5-9DA2-4B1B-9B65-5F776E940FDC}" type="pres">
      <dgm:prSet presAssocID="{98F70B53-E1F2-424B-ACEF-725FA91DF9A8}" presName="vert1" presStyleCnt="0"/>
      <dgm:spPr/>
    </dgm:pt>
  </dgm:ptLst>
  <dgm:cxnLst>
    <dgm:cxn modelId="{D9DA3115-5621-4C17-95E2-D6B6CD12F3E0}" srcId="{B81BC336-3A67-4917-AC0F-D2E3FF322D77}" destId="{AD5AB79E-E4F2-480F-A0BB-5AA393F387BE}" srcOrd="3" destOrd="0" parTransId="{B3B97F5A-0B96-411A-BB79-4801A4C77232}" sibTransId="{B0DDD023-8D4F-470C-828E-8B2159AF635B}"/>
    <dgm:cxn modelId="{B607E928-4989-4CDE-8D24-C06968F0F0FE}" srcId="{B81BC336-3A67-4917-AC0F-D2E3FF322D77}" destId="{712970F6-9517-4716-9036-CFBDF091447D}" srcOrd="2" destOrd="0" parTransId="{E4B32E9B-F894-4004-B072-1B5548E3D2C6}" sibTransId="{9DB7EE32-41D0-4E4A-A4A7-ABB9D2B7D06A}"/>
    <dgm:cxn modelId="{62F12A2F-9CDF-4E69-A9BC-DE3A20A420D8}" type="presOf" srcId="{AD5AB79E-E4F2-480F-A0BB-5AA393F387BE}" destId="{F714762C-E9A6-45FA-B179-FEF8CE1CF5E0}" srcOrd="0" destOrd="0" presId="urn:microsoft.com/office/officeart/2008/layout/LinedList"/>
    <dgm:cxn modelId="{7F3E3141-0DBD-4D1A-9319-827BF58A7D49}" type="presOf" srcId="{B81BC336-3A67-4917-AC0F-D2E3FF322D77}" destId="{F6512035-3BDA-4F5A-8FF7-845005BD0101}" srcOrd="0" destOrd="0" presId="urn:microsoft.com/office/officeart/2008/layout/LinedList"/>
    <dgm:cxn modelId="{76FE5B74-10BD-4F9D-BC97-EF81E44D4DB6}" type="presOf" srcId="{1CE117F1-7882-4F2F-A5DA-106263D3E934}" destId="{D5AB2B74-CB56-40DC-A9B7-88AF1FE45C3E}" srcOrd="0" destOrd="0" presId="urn:microsoft.com/office/officeart/2008/layout/LinedList"/>
    <dgm:cxn modelId="{628DA283-2FF7-42F2-A7BD-E2DF9F91140D}" srcId="{B81BC336-3A67-4917-AC0F-D2E3FF322D77}" destId="{D814F568-72CE-4152-A9EE-5FB15010FC66}" srcOrd="1" destOrd="0" parTransId="{93A52629-DB7E-4659-A3E0-84419DCD411F}" sibTransId="{78019A38-3EA2-49C9-92DF-647CB5E6B900}"/>
    <dgm:cxn modelId="{00C26687-C31D-483B-A958-7E40E3EDB244}" srcId="{B81BC336-3A67-4917-AC0F-D2E3FF322D77}" destId="{98F70B53-E1F2-424B-ACEF-725FA91DF9A8}" srcOrd="4" destOrd="0" parTransId="{9562CA91-30AA-497B-9B9D-95E2FE32090A}" sibTransId="{5A17EA33-7C49-464C-A9CD-B92123B13CE6}"/>
    <dgm:cxn modelId="{929F239B-50EA-4AD9-8963-A5C141E81BD4}" srcId="{B81BC336-3A67-4917-AC0F-D2E3FF322D77}" destId="{1CE117F1-7882-4F2F-A5DA-106263D3E934}" srcOrd="0" destOrd="0" parTransId="{8D607E52-8433-4743-9ED3-923A1A6F9E6C}" sibTransId="{D479094A-FBC7-4363-B57C-C48A244B4E17}"/>
    <dgm:cxn modelId="{E63C7AD0-0C98-419E-B8DA-6EB7E779709E}" type="presOf" srcId="{D814F568-72CE-4152-A9EE-5FB15010FC66}" destId="{B8CDA0EA-3853-4BEB-BEB9-4E257E910F42}" srcOrd="0" destOrd="0" presId="urn:microsoft.com/office/officeart/2008/layout/LinedList"/>
    <dgm:cxn modelId="{7B3A8EEE-068A-4356-8EEC-63985D4AC32E}" type="presOf" srcId="{98F70B53-E1F2-424B-ACEF-725FA91DF9A8}" destId="{CCEC1DE3-5870-4FD5-8DF1-5CD8237A1B7B}" srcOrd="0" destOrd="0" presId="urn:microsoft.com/office/officeart/2008/layout/LinedList"/>
    <dgm:cxn modelId="{8480F6FD-8847-4259-97E4-6CD539AADDB5}" type="presOf" srcId="{712970F6-9517-4716-9036-CFBDF091447D}" destId="{BACDD713-4D21-4BD0-B8AB-F4833875A402}" srcOrd="0" destOrd="0" presId="urn:microsoft.com/office/officeart/2008/layout/LinedList"/>
    <dgm:cxn modelId="{F43A020A-BA76-4C24-965A-DCB333C32F95}" type="presParOf" srcId="{F6512035-3BDA-4F5A-8FF7-845005BD0101}" destId="{C07328F5-4474-45A2-B79C-BAA668D33191}" srcOrd="0" destOrd="0" presId="urn:microsoft.com/office/officeart/2008/layout/LinedList"/>
    <dgm:cxn modelId="{AA8CCE30-9D17-466A-AA04-64EA4CE7602D}" type="presParOf" srcId="{F6512035-3BDA-4F5A-8FF7-845005BD0101}" destId="{94CF77DA-692E-471A-AEFC-B4C972476662}" srcOrd="1" destOrd="0" presId="urn:microsoft.com/office/officeart/2008/layout/LinedList"/>
    <dgm:cxn modelId="{E104A75E-B116-4514-8669-C68C58272C9B}" type="presParOf" srcId="{94CF77DA-692E-471A-AEFC-B4C972476662}" destId="{D5AB2B74-CB56-40DC-A9B7-88AF1FE45C3E}" srcOrd="0" destOrd="0" presId="urn:microsoft.com/office/officeart/2008/layout/LinedList"/>
    <dgm:cxn modelId="{21EA7946-9BBB-4EA4-B098-570F4C5C241E}" type="presParOf" srcId="{94CF77DA-692E-471A-AEFC-B4C972476662}" destId="{90439793-C220-4B45-A38E-FB8DE548A713}" srcOrd="1" destOrd="0" presId="urn:microsoft.com/office/officeart/2008/layout/LinedList"/>
    <dgm:cxn modelId="{FD6A0CB2-BD14-4CB0-870F-CD08A5B58FD7}" type="presParOf" srcId="{F6512035-3BDA-4F5A-8FF7-845005BD0101}" destId="{0B97B751-E56A-410A-B04D-5279EBBCA416}" srcOrd="2" destOrd="0" presId="urn:microsoft.com/office/officeart/2008/layout/LinedList"/>
    <dgm:cxn modelId="{046485BE-312F-48C0-924A-633E0A228C5D}" type="presParOf" srcId="{F6512035-3BDA-4F5A-8FF7-845005BD0101}" destId="{5A94E0FF-6D04-467D-ADD1-3B7653B191C0}" srcOrd="3" destOrd="0" presId="urn:microsoft.com/office/officeart/2008/layout/LinedList"/>
    <dgm:cxn modelId="{FB211A98-4D03-4FAC-A861-1044E1778DA2}" type="presParOf" srcId="{5A94E0FF-6D04-467D-ADD1-3B7653B191C0}" destId="{B8CDA0EA-3853-4BEB-BEB9-4E257E910F42}" srcOrd="0" destOrd="0" presId="urn:microsoft.com/office/officeart/2008/layout/LinedList"/>
    <dgm:cxn modelId="{E72DEC9E-FD68-483C-BC14-80F1655B668A}" type="presParOf" srcId="{5A94E0FF-6D04-467D-ADD1-3B7653B191C0}" destId="{85155143-4E4B-4151-AAEF-9B4EBBB5FB47}" srcOrd="1" destOrd="0" presId="urn:microsoft.com/office/officeart/2008/layout/LinedList"/>
    <dgm:cxn modelId="{BD530E9C-9519-4DEB-BB11-3E3788AE0A08}" type="presParOf" srcId="{F6512035-3BDA-4F5A-8FF7-845005BD0101}" destId="{F17E88CF-8A77-4A9C-973F-17BC453D9475}" srcOrd="4" destOrd="0" presId="urn:microsoft.com/office/officeart/2008/layout/LinedList"/>
    <dgm:cxn modelId="{50DCB810-5766-4382-AD8D-C0E29F83F623}" type="presParOf" srcId="{F6512035-3BDA-4F5A-8FF7-845005BD0101}" destId="{1B9C3A26-336A-4337-8B2D-F84C6ACE7CEB}" srcOrd="5" destOrd="0" presId="urn:microsoft.com/office/officeart/2008/layout/LinedList"/>
    <dgm:cxn modelId="{4684A3BE-DB3A-4764-BB4E-CA525985F387}" type="presParOf" srcId="{1B9C3A26-336A-4337-8B2D-F84C6ACE7CEB}" destId="{BACDD713-4D21-4BD0-B8AB-F4833875A402}" srcOrd="0" destOrd="0" presId="urn:microsoft.com/office/officeart/2008/layout/LinedList"/>
    <dgm:cxn modelId="{1F07998E-3FDA-435C-A293-73B2114BBA25}" type="presParOf" srcId="{1B9C3A26-336A-4337-8B2D-F84C6ACE7CEB}" destId="{E525185E-EA95-435B-A168-C9C3C8014B40}" srcOrd="1" destOrd="0" presId="urn:microsoft.com/office/officeart/2008/layout/LinedList"/>
    <dgm:cxn modelId="{CC6E5D7A-AE4C-46D9-BC15-E519246AA2BE}" type="presParOf" srcId="{F6512035-3BDA-4F5A-8FF7-845005BD0101}" destId="{8030D87E-8A02-4CE3-AA2D-953FEE33BA59}" srcOrd="6" destOrd="0" presId="urn:microsoft.com/office/officeart/2008/layout/LinedList"/>
    <dgm:cxn modelId="{AFBC9527-1656-40CE-BD43-9F7406C47094}" type="presParOf" srcId="{F6512035-3BDA-4F5A-8FF7-845005BD0101}" destId="{D70D81B9-9CCC-4116-A82C-83C4052786DB}" srcOrd="7" destOrd="0" presId="urn:microsoft.com/office/officeart/2008/layout/LinedList"/>
    <dgm:cxn modelId="{4A724CC0-12B6-4796-BB66-3098F925054A}" type="presParOf" srcId="{D70D81B9-9CCC-4116-A82C-83C4052786DB}" destId="{F714762C-E9A6-45FA-B179-FEF8CE1CF5E0}" srcOrd="0" destOrd="0" presId="urn:microsoft.com/office/officeart/2008/layout/LinedList"/>
    <dgm:cxn modelId="{DB9BD90C-4D65-4941-9079-B8A5121C0385}" type="presParOf" srcId="{D70D81B9-9CCC-4116-A82C-83C4052786DB}" destId="{F3135E34-E05B-4576-9A10-ACFA8D51BF75}" srcOrd="1" destOrd="0" presId="urn:microsoft.com/office/officeart/2008/layout/LinedList"/>
    <dgm:cxn modelId="{C47BE242-6C4A-4445-ABC9-082F113F8128}" type="presParOf" srcId="{F6512035-3BDA-4F5A-8FF7-845005BD0101}" destId="{0DE40F53-F741-4428-AF55-D94AFD6D7437}" srcOrd="8" destOrd="0" presId="urn:microsoft.com/office/officeart/2008/layout/LinedList"/>
    <dgm:cxn modelId="{923885FC-0E47-4427-8656-D2B15240AEAD}" type="presParOf" srcId="{F6512035-3BDA-4F5A-8FF7-845005BD0101}" destId="{EB679A07-6EBC-4EF5-BB57-C4EBB61CF244}" srcOrd="9" destOrd="0" presId="urn:microsoft.com/office/officeart/2008/layout/LinedList"/>
    <dgm:cxn modelId="{2171ECA0-89EB-4964-8C21-49302C70EFC2}" type="presParOf" srcId="{EB679A07-6EBC-4EF5-BB57-C4EBB61CF244}" destId="{CCEC1DE3-5870-4FD5-8DF1-5CD8237A1B7B}" srcOrd="0" destOrd="0" presId="urn:microsoft.com/office/officeart/2008/layout/LinedList"/>
    <dgm:cxn modelId="{07AC4866-06C8-4FEA-8D6D-96C6CC07C109}" type="presParOf" srcId="{EB679A07-6EBC-4EF5-BB57-C4EBB61CF244}" destId="{E08076F5-9DA2-4B1B-9B65-5F776E940FD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A2D6D1-FCF8-4DC8-8F8D-4D10C7EA7542}"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44621E42-89AE-487D-BE81-9DF60737C860}">
      <dgm:prSet/>
      <dgm:spPr/>
      <dgm:t>
        <a:bodyPr/>
        <a:lstStyle/>
        <a:p>
          <a:r>
            <a:rPr lang="en-US"/>
            <a:t>PMH</a:t>
          </a:r>
        </a:p>
      </dgm:t>
    </dgm:pt>
    <dgm:pt modelId="{1CC363C8-3A8A-4C4E-A2DF-59FA1BC0B3A8}" type="parTrans" cxnId="{97F2E4AF-6B07-41DC-8093-24FE19879555}">
      <dgm:prSet/>
      <dgm:spPr/>
      <dgm:t>
        <a:bodyPr/>
        <a:lstStyle/>
        <a:p>
          <a:endParaRPr lang="en-US"/>
        </a:p>
      </dgm:t>
    </dgm:pt>
    <dgm:pt modelId="{830E52E2-CDAF-4A39-AC0C-DB8B5251A8F9}" type="sibTrans" cxnId="{97F2E4AF-6B07-41DC-8093-24FE19879555}">
      <dgm:prSet/>
      <dgm:spPr/>
      <dgm:t>
        <a:bodyPr/>
        <a:lstStyle/>
        <a:p>
          <a:endParaRPr lang="en-US"/>
        </a:p>
      </dgm:t>
    </dgm:pt>
    <dgm:pt modelId="{A3D9CC03-18A4-4224-A2A6-51706D22E847}">
      <dgm:prSet/>
      <dgm:spPr/>
      <dgm:t>
        <a:bodyPr/>
        <a:lstStyle/>
        <a:p>
          <a:pPr>
            <a:buFont typeface="Courier New"/>
            <a:buChar char="o"/>
          </a:pPr>
          <a:r>
            <a:rPr lang="en-US"/>
            <a:t>Prostate CA 2023</a:t>
          </a:r>
        </a:p>
      </dgm:t>
    </dgm:pt>
    <dgm:pt modelId="{3D739596-9FFE-4819-9096-EE7A5F3C3330}" type="parTrans" cxnId="{FC88F5E2-3BEB-4150-BCB2-79D3CA351ED0}">
      <dgm:prSet/>
      <dgm:spPr/>
      <dgm:t>
        <a:bodyPr/>
        <a:lstStyle/>
        <a:p>
          <a:endParaRPr lang="en-US"/>
        </a:p>
      </dgm:t>
    </dgm:pt>
    <dgm:pt modelId="{8726E4D0-C6B5-4168-A045-72FE8FD67539}" type="sibTrans" cxnId="{FC88F5E2-3BEB-4150-BCB2-79D3CA351ED0}">
      <dgm:prSet/>
      <dgm:spPr/>
      <dgm:t>
        <a:bodyPr/>
        <a:lstStyle/>
        <a:p>
          <a:endParaRPr lang="en-US"/>
        </a:p>
      </dgm:t>
    </dgm:pt>
    <dgm:pt modelId="{107C4069-7957-44BB-A3AF-12F0FC5CD0D3}">
      <dgm:prSet/>
      <dgm:spPr/>
      <dgm:t>
        <a:bodyPr/>
        <a:lstStyle/>
        <a:p>
          <a:r>
            <a:rPr lang="en-US"/>
            <a:t>Current Medications</a:t>
          </a:r>
        </a:p>
      </dgm:t>
    </dgm:pt>
    <dgm:pt modelId="{D04C2686-3CE3-4372-87A7-A8BFFA9931EE}" type="parTrans" cxnId="{DBA6DC2C-6D48-4FC5-9F93-9385ED1DA477}">
      <dgm:prSet/>
      <dgm:spPr/>
      <dgm:t>
        <a:bodyPr/>
        <a:lstStyle/>
        <a:p>
          <a:endParaRPr lang="en-US"/>
        </a:p>
      </dgm:t>
    </dgm:pt>
    <dgm:pt modelId="{19AEF74C-5600-4EF0-8A83-459F042EE5CF}" type="sibTrans" cxnId="{DBA6DC2C-6D48-4FC5-9F93-9385ED1DA477}">
      <dgm:prSet/>
      <dgm:spPr/>
      <dgm:t>
        <a:bodyPr/>
        <a:lstStyle/>
        <a:p>
          <a:endParaRPr lang="en-US"/>
        </a:p>
      </dgm:t>
    </dgm:pt>
    <dgm:pt modelId="{A7BFA2C5-D151-4610-B2C6-D7E3C293CAAD}">
      <dgm:prSet/>
      <dgm:spPr/>
      <dgm:t>
        <a:bodyPr/>
        <a:lstStyle/>
        <a:p>
          <a:pPr>
            <a:buFont typeface="Courier New"/>
            <a:buChar char="o"/>
          </a:pPr>
          <a:r>
            <a:rPr lang="en-US"/>
            <a:t>Zyrtec 10mg</a:t>
          </a:r>
        </a:p>
      </dgm:t>
    </dgm:pt>
    <dgm:pt modelId="{186459A2-3A2E-4609-ADF6-18332FC33544}" type="parTrans" cxnId="{7BAA2ADC-996B-482F-A4C8-01A58FBB1484}">
      <dgm:prSet/>
      <dgm:spPr/>
      <dgm:t>
        <a:bodyPr/>
        <a:lstStyle/>
        <a:p>
          <a:endParaRPr lang="en-US"/>
        </a:p>
      </dgm:t>
    </dgm:pt>
    <dgm:pt modelId="{0E7A7C95-9C29-4087-AD9F-422BD89694AC}" type="sibTrans" cxnId="{7BAA2ADC-996B-482F-A4C8-01A58FBB1484}">
      <dgm:prSet/>
      <dgm:spPr/>
      <dgm:t>
        <a:bodyPr/>
        <a:lstStyle/>
        <a:p>
          <a:endParaRPr lang="en-US"/>
        </a:p>
      </dgm:t>
    </dgm:pt>
    <dgm:pt modelId="{42654B9D-DAB3-4D50-95A2-A9716B747D0D}">
      <dgm:prSet/>
      <dgm:spPr/>
      <dgm:t>
        <a:bodyPr/>
        <a:lstStyle/>
        <a:p>
          <a:pPr>
            <a:buFont typeface="Courier New"/>
            <a:buChar char="o"/>
          </a:pPr>
          <a:r>
            <a:rPr lang="en-US"/>
            <a:t>OSA</a:t>
          </a:r>
        </a:p>
      </dgm:t>
    </dgm:pt>
    <dgm:pt modelId="{DB0D6CF6-4E4C-4D10-93F2-FE81486F78AB}" type="parTrans" cxnId="{CD5CBF0B-5116-4AEA-BAF8-8700C608F6B0}">
      <dgm:prSet/>
      <dgm:spPr/>
      <dgm:t>
        <a:bodyPr/>
        <a:lstStyle/>
        <a:p>
          <a:endParaRPr lang="en-US"/>
        </a:p>
      </dgm:t>
    </dgm:pt>
    <dgm:pt modelId="{16B5D828-5590-4AE2-AF83-09ED2FA43144}" type="sibTrans" cxnId="{CD5CBF0B-5116-4AEA-BAF8-8700C608F6B0}">
      <dgm:prSet/>
      <dgm:spPr/>
      <dgm:t>
        <a:bodyPr/>
        <a:lstStyle/>
        <a:p>
          <a:endParaRPr lang="en-US"/>
        </a:p>
      </dgm:t>
    </dgm:pt>
    <dgm:pt modelId="{E49ADF89-7182-4679-BC54-D4C44636A71D}">
      <dgm:prSet/>
      <dgm:spPr/>
      <dgm:t>
        <a:bodyPr/>
        <a:lstStyle/>
        <a:p>
          <a:pPr>
            <a:buFont typeface="Courier New"/>
            <a:buChar char="o"/>
          </a:pPr>
          <a:r>
            <a:rPr lang="en-US"/>
            <a:t>Seasonal allergies</a:t>
          </a:r>
        </a:p>
      </dgm:t>
    </dgm:pt>
    <dgm:pt modelId="{7F03C911-8CEA-42EC-9F20-3D9506679408}" type="parTrans" cxnId="{5A05482B-3FD4-4E2F-B8E7-6473BD9587E5}">
      <dgm:prSet/>
      <dgm:spPr/>
      <dgm:t>
        <a:bodyPr/>
        <a:lstStyle/>
        <a:p>
          <a:endParaRPr lang="en-US"/>
        </a:p>
      </dgm:t>
    </dgm:pt>
    <dgm:pt modelId="{2276DB4E-D7DE-45E9-B0B5-10B97B53897E}" type="sibTrans" cxnId="{5A05482B-3FD4-4E2F-B8E7-6473BD9587E5}">
      <dgm:prSet/>
      <dgm:spPr/>
      <dgm:t>
        <a:bodyPr/>
        <a:lstStyle/>
        <a:p>
          <a:endParaRPr lang="en-US"/>
        </a:p>
      </dgm:t>
    </dgm:pt>
    <dgm:pt modelId="{42E6CD57-AE17-4101-9947-EE2AA2C314AF}">
      <dgm:prSet/>
      <dgm:spPr/>
      <dgm:t>
        <a:bodyPr/>
        <a:lstStyle/>
        <a:p>
          <a:pPr>
            <a:buFont typeface="Courier New"/>
            <a:buChar char="o"/>
          </a:pPr>
          <a:r>
            <a:rPr lang="en-US"/>
            <a:t>Gout</a:t>
          </a:r>
        </a:p>
      </dgm:t>
    </dgm:pt>
    <dgm:pt modelId="{C7668ED3-FD86-4702-A670-769D00F301D4}" type="parTrans" cxnId="{A1426735-0E74-4B97-94A6-C859F0194255}">
      <dgm:prSet/>
      <dgm:spPr/>
      <dgm:t>
        <a:bodyPr/>
        <a:lstStyle/>
        <a:p>
          <a:endParaRPr lang="en-US"/>
        </a:p>
      </dgm:t>
    </dgm:pt>
    <dgm:pt modelId="{04A4E2BD-D742-4422-9636-0AF6CE07A658}" type="sibTrans" cxnId="{A1426735-0E74-4B97-94A6-C859F0194255}">
      <dgm:prSet/>
      <dgm:spPr/>
      <dgm:t>
        <a:bodyPr/>
        <a:lstStyle/>
        <a:p>
          <a:endParaRPr lang="en-US"/>
        </a:p>
      </dgm:t>
    </dgm:pt>
    <dgm:pt modelId="{77F273AC-07E9-4755-B09A-5F54C5606170}">
      <dgm:prSet/>
      <dgm:spPr/>
      <dgm:t>
        <a:bodyPr/>
        <a:lstStyle/>
        <a:p>
          <a:pPr>
            <a:buFont typeface="Courier New" panose="02070309020205020404" pitchFamily="49" charset="0"/>
            <a:buChar char="o"/>
          </a:pPr>
          <a:r>
            <a:rPr lang="en-US"/>
            <a:t>MVI</a:t>
          </a:r>
        </a:p>
      </dgm:t>
    </dgm:pt>
    <dgm:pt modelId="{2FF41115-43C9-4263-A98B-2A733DC77BAA}" type="parTrans" cxnId="{77177638-5080-4F45-B304-9152B5DA92EA}">
      <dgm:prSet/>
      <dgm:spPr/>
      <dgm:t>
        <a:bodyPr/>
        <a:lstStyle/>
        <a:p>
          <a:endParaRPr lang="en-US"/>
        </a:p>
      </dgm:t>
    </dgm:pt>
    <dgm:pt modelId="{C55CA928-CADF-451C-977D-3826AD67F62A}" type="sibTrans" cxnId="{77177638-5080-4F45-B304-9152B5DA92EA}">
      <dgm:prSet/>
      <dgm:spPr/>
      <dgm:t>
        <a:bodyPr/>
        <a:lstStyle/>
        <a:p>
          <a:endParaRPr lang="en-US"/>
        </a:p>
      </dgm:t>
    </dgm:pt>
    <dgm:pt modelId="{1DF9EAFE-452C-4F4D-B50E-D0C58BC36D3F}" type="pres">
      <dgm:prSet presAssocID="{B7A2D6D1-FCF8-4DC8-8F8D-4D10C7EA7542}" presName="Name0" presStyleCnt="0">
        <dgm:presLayoutVars>
          <dgm:dir/>
          <dgm:animLvl val="lvl"/>
          <dgm:resizeHandles val="exact"/>
        </dgm:presLayoutVars>
      </dgm:prSet>
      <dgm:spPr/>
    </dgm:pt>
    <dgm:pt modelId="{6EBCD51A-13F9-4B98-A802-8674E7FC5C80}" type="pres">
      <dgm:prSet presAssocID="{44621E42-89AE-487D-BE81-9DF60737C860}" presName="composite" presStyleCnt="0"/>
      <dgm:spPr/>
    </dgm:pt>
    <dgm:pt modelId="{D8CB581A-EB18-489C-8ADB-9AD2B47846F1}" type="pres">
      <dgm:prSet presAssocID="{44621E42-89AE-487D-BE81-9DF60737C860}" presName="parTx" presStyleLbl="alignNode1" presStyleIdx="0" presStyleCnt="2">
        <dgm:presLayoutVars>
          <dgm:chMax val="0"/>
          <dgm:chPref val="0"/>
          <dgm:bulletEnabled val="1"/>
        </dgm:presLayoutVars>
      </dgm:prSet>
      <dgm:spPr/>
    </dgm:pt>
    <dgm:pt modelId="{9C9F8315-D233-46D2-B9D4-0279E4C11DB6}" type="pres">
      <dgm:prSet presAssocID="{44621E42-89AE-487D-BE81-9DF60737C860}" presName="desTx" presStyleLbl="alignAccFollowNode1" presStyleIdx="0" presStyleCnt="2">
        <dgm:presLayoutVars>
          <dgm:bulletEnabled val="1"/>
        </dgm:presLayoutVars>
      </dgm:prSet>
      <dgm:spPr/>
    </dgm:pt>
    <dgm:pt modelId="{C1E4FC62-CA2F-401F-84F2-6EDC3295A106}" type="pres">
      <dgm:prSet presAssocID="{830E52E2-CDAF-4A39-AC0C-DB8B5251A8F9}" presName="space" presStyleCnt="0"/>
      <dgm:spPr/>
    </dgm:pt>
    <dgm:pt modelId="{9598E78B-189B-4738-8C26-821CF549A628}" type="pres">
      <dgm:prSet presAssocID="{107C4069-7957-44BB-A3AF-12F0FC5CD0D3}" presName="composite" presStyleCnt="0"/>
      <dgm:spPr/>
    </dgm:pt>
    <dgm:pt modelId="{437672A6-AE2C-4BBB-A5CC-190B1FB5A25B}" type="pres">
      <dgm:prSet presAssocID="{107C4069-7957-44BB-A3AF-12F0FC5CD0D3}" presName="parTx" presStyleLbl="alignNode1" presStyleIdx="1" presStyleCnt="2">
        <dgm:presLayoutVars>
          <dgm:chMax val="0"/>
          <dgm:chPref val="0"/>
          <dgm:bulletEnabled val="1"/>
        </dgm:presLayoutVars>
      </dgm:prSet>
      <dgm:spPr/>
    </dgm:pt>
    <dgm:pt modelId="{2A5ED6CE-B785-4368-9069-DAF8BABA3E99}" type="pres">
      <dgm:prSet presAssocID="{107C4069-7957-44BB-A3AF-12F0FC5CD0D3}" presName="desTx" presStyleLbl="alignAccFollowNode1" presStyleIdx="1" presStyleCnt="2">
        <dgm:presLayoutVars>
          <dgm:bulletEnabled val="1"/>
        </dgm:presLayoutVars>
      </dgm:prSet>
      <dgm:spPr/>
    </dgm:pt>
  </dgm:ptLst>
  <dgm:cxnLst>
    <dgm:cxn modelId="{6BBF8605-6A0F-4DD8-8153-B11887383F8A}" type="presOf" srcId="{E49ADF89-7182-4679-BC54-D4C44636A71D}" destId="{9C9F8315-D233-46D2-B9D4-0279E4C11DB6}" srcOrd="0" destOrd="2" presId="urn:microsoft.com/office/officeart/2005/8/layout/hList1"/>
    <dgm:cxn modelId="{CD5CBF0B-5116-4AEA-BAF8-8700C608F6B0}" srcId="{44621E42-89AE-487D-BE81-9DF60737C860}" destId="{42654B9D-DAB3-4D50-95A2-A9716B747D0D}" srcOrd="1" destOrd="0" parTransId="{DB0D6CF6-4E4C-4D10-93F2-FE81486F78AB}" sibTransId="{16B5D828-5590-4AE2-AF83-09ED2FA43144}"/>
    <dgm:cxn modelId="{4C49520C-DC9B-4108-B3B1-DB7C33E5C1EE}" type="presOf" srcId="{A7BFA2C5-D151-4610-B2C6-D7E3C293CAAD}" destId="{2A5ED6CE-B785-4368-9069-DAF8BABA3E99}" srcOrd="0" destOrd="0" presId="urn:microsoft.com/office/officeart/2005/8/layout/hList1"/>
    <dgm:cxn modelId="{5A05482B-3FD4-4E2F-B8E7-6473BD9587E5}" srcId="{44621E42-89AE-487D-BE81-9DF60737C860}" destId="{E49ADF89-7182-4679-BC54-D4C44636A71D}" srcOrd="2" destOrd="0" parTransId="{7F03C911-8CEA-42EC-9F20-3D9506679408}" sibTransId="{2276DB4E-D7DE-45E9-B0B5-10B97B53897E}"/>
    <dgm:cxn modelId="{DBA6DC2C-6D48-4FC5-9F93-9385ED1DA477}" srcId="{B7A2D6D1-FCF8-4DC8-8F8D-4D10C7EA7542}" destId="{107C4069-7957-44BB-A3AF-12F0FC5CD0D3}" srcOrd="1" destOrd="0" parTransId="{D04C2686-3CE3-4372-87A7-A8BFFA9931EE}" sibTransId="{19AEF74C-5600-4EF0-8A83-459F042EE5CF}"/>
    <dgm:cxn modelId="{D1C2E52E-4493-4BAE-9B14-EA65455B5EE4}" type="presOf" srcId="{44621E42-89AE-487D-BE81-9DF60737C860}" destId="{D8CB581A-EB18-489C-8ADB-9AD2B47846F1}" srcOrd="0" destOrd="0" presId="urn:microsoft.com/office/officeart/2005/8/layout/hList1"/>
    <dgm:cxn modelId="{A1426735-0E74-4B97-94A6-C859F0194255}" srcId="{44621E42-89AE-487D-BE81-9DF60737C860}" destId="{42E6CD57-AE17-4101-9947-EE2AA2C314AF}" srcOrd="3" destOrd="0" parTransId="{C7668ED3-FD86-4702-A670-769D00F301D4}" sibTransId="{04A4E2BD-D742-4422-9636-0AF6CE07A658}"/>
    <dgm:cxn modelId="{77177638-5080-4F45-B304-9152B5DA92EA}" srcId="{107C4069-7957-44BB-A3AF-12F0FC5CD0D3}" destId="{77F273AC-07E9-4755-B09A-5F54C5606170}" srcOrd="1" destOrd="0" parTransId="{2FF41115-43C9-4263-A98B-2A733DC77BAA}" sibTransId="{C55CA928-CADF-451C-977D-3826AD67F62A}"/>
    <dgm:cxn modelId="{89C7B442-82F9-40C1-ADB0-3D79714D7CAE}" type="presOf" srcId="{42654B9D-DAB3-4D50-95A2-A9716B747D0D}" destId="{9C9F8315-D233-46D2-B9D4-0279E4C11DB6}" srcOrd="0" destOrd="1" presId="urn:microsoft.com/office/officeart/2005/8/layout/hList1"/>
    <dgm:cxn modelId="{B2AFB064-B434-4B03-9E61-0BA36FA2174F}" type="presOf" srcId="{42E6CD57-AE17-4101-9947-EE2AA2C314AF}" destId="{9C9F8315-D233-46D2-B9D4-0279E4C11DB6}" srcOrd="0" destOrd="3" presId="urn:microsoft.com/office/officeart/2005/8/layout/hList1"/>
    <dgm:cxn modelId="{3D7ED99C-E5F4-4595-A9E5-6A0C5A2E117F}" type="presOf" srcId="{A3D9CC03-18A4-4224-A2A6-51706D22E847}" destId="{9C9F8315-D233-46D2-B9D4-0279E4C11DB6}" srcOrd="0" destOrd="0" presId="urn:microsoft.com/office/officeart/2005/8/layout/hList1"/>
    <dgm:cxn modelId="{97F2E4AF-6B07-41DC-8093-24FE19879555}" srcId="{B7A2D6D1-FCF8-4DC8-8F8D-4D10C7EA7542}" destId="{44621E42-89AE-487D-BE81-9DF60737C860}" srcOrd="0" destOrd="0" parTransId="{1CC363C8-3A8A-4C4E-A2DF-59FA1BC0B3A8}" sibTransId="{830E52E2-CDAF-4A39-AC0C-DB8B5251A8F9}"/>
    <dgm:cxn modelId="{05E845B9-67BA-45A6-8262-D01F8FE33EFE}" type="presOf" srcId="{107C4069-7957-44BB-A3AF-12F0FC5CD0D3}" destId="{437672A6-AE2C-4BBB-A5CC-190B1FB5A25B}" srcOrd="0" destOrd="0" presId="urn:microsoft.com/office/officeart/2005/8/layout/hList1"/>
    <dgm:cxn modelId="{8D5ABDC3-F75A-4E55-A4AA-84FC5F8DAE45}" type="presOf" srcId="{B7A2D6D1-FCF8-4DC8-8F8D-4D10C7EA7542}" destId="{1DF9EAFE-452C-4F4D-B50E-D0C58BC36D3F}" srcOrd="0" destOrd="0" presId="urn:microsoft.com/office/officeart/2005/8/layout/hList1"/>
    <dgm:cxn modelId="{7BAA2ADC-996B-482F-A4C8-01A58FBB1484}" srcId="{107C4069-7957-44BB-A3AF-12F0FC5CD0D3}" destId="{A7BFA2C5-D151-4610-B2C6-D7E3C293CAAD}" srcOrd="0" destOrd="0" parTransId="{186459A2-3A2E-4609-ADF6-18332FC33544}" sibTransId="{0E7A7C95-9C29-4087-AD9F-422BD89694AC}"/>
    <dgm:cxn modelId="{FC88F5E2-3BEB-4150-BCB2-79D3CA351ED0}" srcId="{44621E42-89AE-487D-BE81-9DF60737C860}" destId="{A3D9CC03-18A4-4224-A2A6-51706D22E847}" srcOrd="0" destOrd="0" parTransId="{3D739596-9FFE-4819-9096-EE7A5F3C3330}" sibTransId="{8726E4D0-C6B5-4168-A045-72FE8FD67539}"/>
    <dgm:cxn modelId="{B2CF17E9-ABA0-4351-820F-8E2A02474D9F}" type="presOf" srcId="{77F273AC-07E9-4755-B09A-5F54C5606170}" destId="{2A5ED6CE-B785-4368-9069-DAF8BABA3E99}" srcOrd="0" destOrd="1" presId="urn:microsoft.com/office/officeart/2005/8/layout/hList1"/>
    <dgm:cxn modelId="{C66C141A-00BC-4589-9E70-10A58D12E40A}" type="presParOf" srcId="{1DF9EAFE-452C-4F4D-B50E-D0C58BC36D3F}" destId="{6EBCD51A-13F9-4B98-A802-8674E7FC5C80}" srcOrd="0" destOrd="0" presId="urn:microsoft.com/office/officeart/2005/8/layout/hList1"/>
    <dgm:cxn modelId="{FEC33A89-6A25-4033-A5CF-DE50B1BBD9DB}" type="presParOf" srcId="{6EBCD51A-13F9-4B98-A802-8674E7FC5C80}" destId="{D8CB581A-EB18-489C-8ADB-9AD2B47846F1}" srcOrd="0" destOrd="0" presId="urn:microsoft.com/office/officeart/2005/8/layout/hList1"/>
    <dgm:cxn modelId="{510D51BE-EE68-4409-B672-496D5987B301}" type="presParOf" srcId="{6EBCD51A-13F9-4B98-A802-8674E7FC5C80}" destId="{9C9F8315-D233-46D2-B9D4-0279E4C11DB6}" srcOrd="1" destOrd="0" presId="urn:microsoft.com/office/officeart/2005/8/layout/hList1"/>
    <dgm:cxn modelId="{BA44B99E-06CC-41CF-9C53-A02FBF99EEDD}" type="presParOf" srcId="{1DF9EAFE-452C-4F4D-B50E-D0C58BC36D3F}" destId="{C1E4FC62-CA2F-401F-84F2-6EDC3295A106}" srcOrd="1" destOrd="0" presId="urn:microsoft.com/office/officeart/2005/8/layout/hList1"/>
    <dgm:cxn modelId="{B43AD3C6-E146-4EA0-B6B3-22A58B62DF6E}" type="presParOf" srcId="{1DF9EAFE-452C-4F4D-B50E-D0C58BC36D3F}" destId="{9598E78B-189B-4738-8C26-821CF549A628}" srcOrd="2" destOrd="0" presId="urn:microsoft.com/office/officeart/2005/8/layout/hList1"/>
    <dgm:cxn modelId="{CC2B7B22-35A2-4408-9E33-E6034F6EA5F8}" type="presParOf" srcId="{9598E78B-189B-4738-8C26-821CF549A628}" destId="{437672A6-AE2C-4BBB-A5CC-190B1FB5A25B}" srcOrd="0" destOrd="0" presId="urn:microsoft.com/office/officeart/2005/8/layout/hList1"/>
    <dgm:cxn modelId="{386DCAD8-E981-45EA-A3C5-165F3AF6998A}" type="presParOf" srcId="{9598E78B-189B-4738-8C26-821CF549A628}" destId="{2A5ED6CE-B785-4368-9069-DAF8BABA3E9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2E4770-0BC8-42DB-94C6-BBAB3EF0CFEF}"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193EAE34-9EAE-4D73-B425-F6A66B5608DE}">
      <dgm:prSet/>
      <dgm:spPr/>
      <dgm:t>
        <a:bodyPr/>
        <a:lstStyle/>
        <a:p>
          <a:r>
            <a:rPr lang="en-US"/>
            <a:t>Family History</a:t>
          </a:r>
        </a:p>
      </dgm:t>
    </dgm:pt>
    <dgm:pt modelId="{7DE02CE3-A18F-430F-862F-73F299D7672C}" type="parTrans" cxnId="{777B809F-DFCF-47D3-A28C-D80194974803}">
      <dgm:prSet/>
      <dgm:spPr/>
      <dgm:t>
        <a:bodyPr/>
        <a:lstStyle/>
        <a:p>
          <a:endParaRPr lang="en-US"/>
        </a:p>
      </dgm:t>
    </dgm:pt>
    <dgm:pt modelId="{6668897E-EDAE-4D8D-B991-A78E4DFB4965}" type="sibTrans" cxnId="{777B809F-DFCF-47D3-A28C-D80194974803}">
      <dgm:prSet/>
      <dgm:spPr/>
      <dgm:t>
        <a:bodyPr/>
        <a:lstStyle/>
        <a:p>
          <a:endParaRPr lang="en-US"/>
        </a:p>
      </dgm:t>
    </dgm:pt>
    <dgm:pt modelId="{EA4877D9-232A-4956-A25A-323C6995C913}">
      <dgm:prSet/>
      <dgm:spPr/>
      <dgm:t>
        <a:bodyPr/>
        <a:lstStyle/>
        <a:p>
          <a:r>
            <a:rPr lang="en-US"/>
            <a:t>Social History</a:t>
          </a:r>
        </a:p>
      </dgm:t>
    </dgm:pt>
    <dgm:pt modelId="{4C490ACB-C896-41A3-B8C9-D3DE21ED0D5B}" type="parTrans" cxnId="{6E32F5A4-5F2D-48C6-AFCD-35C8C5B3B8A1}">
      <dgm:prSet/>
      <dgm:spPr/>
      <dgm:t>
        <a:bodyPr/>
        <a:lstStyle/>
        <a:p>
          <a:endParaRPr lang="en-US"/>
        </a:p>
      </dgm:t>
    </dgm:pt>
    <dgm:pt modelId="{7521BA10-5FA4-4CE6-898C-21D4BBF46518}" type="sibTrans" cxnId="{6E32F5A4-5F2D-48C6-AFCD-35C8C5B3B8A1}">
      <dgm:prSet/>
      <dgm:spPr/>
      <dgm:t>
        <a:bodyPr/>
        <a:lstStyle/>
        <a:p>
          <a:endParaRPr lang="en-US"/>
        </a:p>
      </dgm:t>
    </dgm:pt>
    <dgm:pt modelId="{F8577612-0385-4495-8F28-6D343F6554AB}">
      <dgm:prSet/>
      <dgm:spPr/>
      <dgm:t>
        <a:bodyPr/>
        <a:lstStyle/>
        <a:p>
          <a:r>
            <a:rPr lang="en-US"/>
            <a:t>Surgical History</a:t>
          </a:r>
        </a:p>
      </dgm:t>
    </dgm:pt>
    <dgm:pt modelId="{C53DE203-1B8D-4DCC-A92C-79233F197C99}" type="parTrans" cxnId="{70659305-CA9A-48DE-A838-5D778651F0BC}">
      <dgm:prSet/>
      <dgm:spPr/>
      <dgm:t>
        <a:bodyPr/>
        <a:lstStyle/>
        <a:p>
          <a:endParaRPr lang="en-US"/>
        </a:p>
      </dgm:t>
    </dgm:pt>
    <dgm:pt modelId="{A557B935-F46A-449B-93D9-A448369CAD8B}" type="sibTrans" cxnId="{70659305-CA9A-48DE-A838-5D778651F0BC}">
      <dgm:prSet/>
      <dgm:spPr/>
      <dgm:t>
        <a:bodyPr/>
        <a:lstStyle/>
        <a:p>
          <a:endParaRPr lang="en-US"/>
        </a:p>
      </dgm:t>
    </dgm:pt>
    <dgm:pt modelId="{C43D9F49-41D9-4BDB-AFED-D29639AAA5C7}">
      <dgm:prSet/>
      <dgm:spPr/>
      <dgm:t>
        <a:bodyPr/>
        <a:lstStyle/>
        <a:p>
          <a:r>
            <a:rPr lang="en-US"/>
            <a:t>Mother-AD</a:t>
          </a:r>
        </a:p>
      </dgm:t>
    </dgm:pt>
    <dgm:pt modelId="{5E98451D-1EF8-4A98-87CC-C92D058C315E}" type="parTrans" cxnId="{D0DF136A-3D0A-4C81-9322-0FEB0E76EDC5}">
      <dgm:prSet/>
      <dgm:spPr/>
      <dgm:t>
        <a:bodyPr/>
        <a:lstStyle/>
        <a:p>
          <a:endParaRPr lang="en-US"/>
        </a:p>
      </dgm:t>
    </dgm:pt>
    <dgm:pt modelId="{032EECB7-F5D5-42F7-A5A5-AEF1EE11805C}" type="sibTrans" cxnId="{D0DF136A-3D0A-4C81-9322-0FEB0E76EDC5}">
      <dgm:prSet/>
      <dgm:spPr/>
      <dgm:t>
        <a:bodyPr/>
        <a:lstStyle/>
        <a:p>
          <a:endParaRPr lang="en-US"/>
        </a:p>
      </dgm:t>
    </dgm:pt>
    <dgm:pt modelId="{81B753DB-B89F-4CF6-8E73-9D04315EFCFD}">
      <dgm:prSet/>
      <dgm:spPr/>
      <dgm:t>
        <a:bodyPr/>
        <a:lstStyle/>
        <a:p>
          <a:r>
            <a:rPr lang="en-US"/>
            <a:t>No tobacco, alcohol or drug use</a:t>
          </a:r>
        </a:p>
      </dgm:t>
    </dgm:pt>
    <dgm:pt modelId="{BC72F8AC-5101-4766-9864-729EA8E0EF91}" type="parTrans" cxnId="{5FB4A57E-4237-48C5-B628-6134A4ACDA4A}">
      <dgm:prSet/>
      <dgm:spPr/>
      <dgm:t>
        <a:bodyPr/>
        <a:lstStyle/>
        <a:p>
          <a:endParaRPr lang="en-US"/>
        </a:p>
      </dgm:t>
    </dgm:pt>
    <dgm:pt modelId="{6BB5560B-99FE-4248-8F13-AD7750B04E44}" type="sibTrans" cxnId="{5FB4A57E-4237-48C5-B628-6134A4ACDA4A}">
      <dgm:prSet/>
      <dgm:spPr/>
      <dgm:t>
        <a:bodyPr/>
        <a:lstStyle/>
        <a:p>
          <a:endParaRPr lang="en-US"/>
        </a:p>
      </dgm:t>
    </dgm:pt>
    <dgm:pt modelId="{E4925DAA-FBAC-4EF2-A4AD-51BE7FC4922C}">
      <dgm:prSet/>
      <dgm:spPr/>
      <dgm:t>
        <a:bodyPr/>
        <a:lstStyle/>
        <a:p>
          <a:r>
            <a:rPr lang="en-US"/>
            <a:t>Seed brachytherapy</a:t>
          </a:r>
        </a:p>
      </dgm:t>
    </dgm:pt>
    <dgm:pt modelId="{6E352658-B65F-4DB4-9219-F0B8F5808E0C}" type="parTrans" cxnId="{E0FC1148-7AF6-4CB9-9B6A-011EE51BCB5B}">
      <dgm:prSet/>
      <dgm:spPr/>
      <dgm:t>
        <a:bodyPr/>
        <a:lstStyle/>
        <a:p>
          <a:endParaRPr lang="en-US"/>
        </a:p>
      </dgm:t>
    </dgm:pt>
    <dgm:pt modelId="{4F201A9C-72EB-4992-A580-6744FE997B63}" type="sibTrans" cxnId="{E0FC1148-7AF6-4CB9-9B6A-011EE51BCB5B}">
      <dgm:prSet/>
      <dgm:spPr/>
      <dgm:t>
        <a:bodyPr/>
        <a:lstStyle/>
        <a:p>
          <a:endParaRPr lang="en-US"/>
        </a:p>
      </dgm:t>
    </dgm:pt>
    <dgm:pt modelId="{43D422DB-1B2C-4A68-9B44-4192503488F4}" type="pres">
      <dgm:prSet presAssocID="{462E4770-0BC8-42DB-94C6-BBAB3EF0CFEF}" presName="Name0" presStyleCnt="0">
        <dgm:presLayoutVars>
          <dgm:dir/>
          <dgm:animLvl val="lvl"/>
          <dgm:resizeHandles val="exact"/>
        </dgm:presLayoutVars>
      </dgm:prSet>
      <dgm:spPr/>
    </dgm:pt>
    <dgm:pt modelId="{5FC1DE57-0C91-436E-AC58-6E08F65D3361}" type="pres">
      <dgm:prSet presAssocID="{193EAE34-9EAE-4D73-B425-F6A66B5608DE}" presName="linNode" presStyleCnt="0"/>
      <dgm:spPr/>
    </dgm:pt>
    <dgm:pt modelId="{BC6BDDA2-FC01-4C08-89AE-8DEDE4261A37}" type="pres">
      <dgm:prSet presAssocID="{193EAE34-9EAE-4D73-B425-F6A66B5608DE}" presName="parentText" presStyleLbl="node1" presStyleIdx="0" presStyleCnt="3">
        <dgm:presLayoutVars>
          <dgm:chMax val="1"/>
          <dgm:bulletEnabled val="1"/>
        </dgm:presLayoutVars>
      </dgm:prSet>
      <dgm:spPr/>
    </dgm:pt>
    <dgm:pt modelId="{0D7C4905-8F55-4D68-9775-D1F29E0FDD01}" type="pres">
      <dgm:prSet presAssocID="{193EAE34-9EAE-4D73-B425-F6A66B5608DE}" presName="descendantText" presStyleLbl="alignAccFollowNode1" presStyleIdx="0" presStyleCnt="3">
        <dgm:presLayoutVars>
          <dgm:bulletEnabled val="1"/>
        </dgm:presLayoutVars>
      </dgm:prSet>
      <dgm:spPr/>
    </dgm:pt>
    <dgm:pt modelId="{366C7539-7E9D-43B4-B721-57D60327BDD5}" type="pres">
      <dgm:prSet presAssocID="{6668897E-EDAE-4D8D-B991-A78E4DFB4965}" presName="sp" presStyleCnt="0"/>
      <dgm:spPr/>
    </dgm:pt>
    <dgm:pt modelId="{199D3668-85D2-4A34-94B7-6CC3A91C1972}" type="pres">
      <dgm:prSet presAssocID="{EA4877D9-232A-4956-A25A-323C6995C913}" presName="linNode" presStyleCnt="0"/>
      <dgm:spPr/>
    </dgm:pt>
    <dgm:pt modelId="{693861F0-6AC6-499F-B4AB-23CFBD742333}" type="pres">
      <dgm:prSet presAssocID="{EA4877D9-232A-4956-A25A-323C6995C913}" presName="parentText" presStyleLbl="node1" presStyleIdx="1" presStyleCnt="3">
        <dgm:presLayoutVars>
          <dgm:chMax val="1"/>
          <dgm:bulletEnabled val="1"/>
        </dgm:presLayoutVars>
      </dgm:prSet>
      <dgm:spPr/>
    </dgm:pt>
    <dgm:pt modelId="{3C0BA783-DF54-4D20-8A98-3D714AC2EA62}" type="pres">
      <dgm:prSet presAssocID="{EA4877D9-232A-4956-A25A-323C6995C913}" presName="descendantText" presStyleLbl="alignAccFollowNode1" presStyleIdx="1" presStyleCnt="3">
        <dgm:presLayoutVars>
          <dgm:bulletEnabled val="1"/>
        </dgm:presLayoutVars>
      </dgm:prSet>
      <dgm:spPr/>
    </dgm:pt>
    <dgm:pt modelId="{F66FDD06-568F-4E27-A579-0D74C6AF171A}" type="pres">
      <dgm:prSet presAssocID="{7521BA10-5FA4-4CE6-898C-21D4BBF46518}" presName="sp" presStyleCnt="0"/>
      <dgm:spPr/>
    </dgm:pt>
    <dgm:pt modelId="{7B3AEF1C-2A18-472B-A964-462650EDC5CF}" type="pres">
      <dgm:prSet presAssocID="{F8577612-0385-4495-8F28-6D343F6554AB}" presName="linNode" presStyleCnt="0"/>
      <dgm:spPr/>
    </dgm:pt>
    <dgm:pt modelId="{4602CC8E-22FC-4D40-BF90-407D971DB76A}" type="pres">
      <dgm:prSet presAssocID="{F8577612-0385-4495-8F28-6D343F6554AB}" presName="parentText" presStyleLbl="node1" presStyleIdx="2" presStyleCnt="3">
        <dgm:presLayoutVars>
          <dgm:chMax val="1"/>
          <dgm:bulletEnabled val="1"/>
        </dgm:presLayoutVars>
      </dgm:prSet>
      <dgm:spPr/>
    </dgm:pt>
    <dgm:pt modelId="{96999093-2BFC-49AF-A0AF-21EBE9E9E59E}" type="pres">
      <dgm:prSet presAssocID="{F8577612-0385-4495-8F28-6D343F6554AB}" presName="descendantText" presStyleLbl="alignAccFollowNode1" presStyleIdx="2" presStyleCnt="3">
        <dgm:presLayoutVars>
          <dgm:bulletEnabled val="1"/>
        </dgm:presLayoutVars>
      </dgm:prSet>
      <dgm:spPr/>
    </dgm:pt>
  </dgm:ptLst>
  <dgm:cxnLst>
    <dgm:cxn modelId="{70659305-CA9A-48DE-A838-5D778651F0BC}" srcId="{462E4770-0BC8-42DB-94C6-BBAB3EF0CFEF}" destId="{F8577612-0385-4495-8F28-6D343F6554AB}" srcOrd="2" destOrd="0" parTransId="{C53DE203-1B8D-4DCC-A92C-79233F197C99}" sibTransId="{A557B935-F46A-449B-93D9-A448369CAD8B}"/>
    <dgm:cxn modelId="{D9E2F42B-F976-44AA-9B9D-F8FF6B7B2529}" type="presOf" srcId="{193EAE34-9EAE-4D73-B425-F6A66B5608DE}" destId="{BC6BDDA2-FC01-4C08-89AE-8DEDE4261A37}" srcOrd="0" destOrd="0" presId="urn:microsoft.com/office/officeart/2005/8/layout/vList5"/>
    <dgm:cxn modelId="{2706BC2C-5FA3-4445-AC10-04346D4F70AA}" type="presOf" srcId="{F8577612-0385-4495-8F28-6D343F6554AB}" destId="{4602CC8E-22FC-4D40-BF90-407D971DB76A}" srcOrd="0" destOrd="0" presId="urn:microsoft.com/office/officeart/2005/8/layout/vList5"/>
    <dgm:cxn modelId="{99C60040-F63C-4B33-B357-894B74C27E4D}" type="presOf" srcId="{E4925DAA-FBAC-4EF2-A4AD-51BE7FC4922C}" destId="{96999093-2BFC-49AF-A0AF-21EBE9E9E59E}" srcOrd="0" destOrd="0" presId="urn:microsoft.com/office/officeart/2005/8/layout/vList5"/>
    <dgm:cxn modelId="{E0FC1148-7AF6-4CB9-9B6A-011EE51BCB5B}" srcId="{F8577612-0385-4495-8F28-6D343F6554AB}" destId="{E4925DAA-FBAC-4EF2-A4AD-51BE7FC4922C}" srcOrd="0" destOrd="0" parTransId="{6E352658-B65F-4DB4-9219-F0B8F5808E0C}" sibTransId="{4F201A9C-72EB-4992-A580-6744FE997B63}"/>
    <dgm:cxn modelId="{D0DF136A-3D0A-4C81-9322-0FEB0E76EDC5}" srcId="{193EAE34-9EAE-4D73-B425-F6A66B5608DE}" destId="{C43D9F49-41D9-4BDB-AFED-D29639AAA5C7}" srcOrd="0" destOrd="0" parTransId="{5E98451D-1EF8-4A98-87CC-C92D058C315E}" sibTransId="{032EECB7-F5D5-42F7-A5A5-AEF1EE11805C}"/>
    <dgm:cxn modelId="{F6A5666E-F9C8-48BE-A949-FA4E91E10D26}" type="presOf" srcId="{EA4877D9-232A-4956-A25A-323C6995C913}" destId="{693861F0-6AC6-499F-B4AB-23CFBD742333}" srcOrd="0" destOrd="0" presId="urn:microsoft.com/office/officeart/2005/8/layout/vList5"/>
    <dgm:cxn modelId="{5FB4A57E-4237-48C5-B628-6134A4ACDA4A}" srcId="{EA4877D9-232A-4956-A25A-323C6995C913}" destId="{81B753DB-B89F-4CF6-8E73-9D04315EFCFD}" srcOrd="0" destOrd="0" parTransId="{BC72F8AC-5101-4766-9864-729EA8E0EF91}" sibTransId="{6BB5560B-99FE-4248-8F13-AD7750B04E44}"/>
    <dgm:cxn modelId="{A31C8E94-EB1E-476F-AA7C-36B054463F67}" type="presOf" srcId="{81B753DB-B89F-4CF6-8E73-9D04315EFCFD}" destId="{3C0BA783-DF54-4D20-8A98-3D714AC2EA62}" srcOrd="0" destOrd="0" presId="urn:microsoft.com/office/officeart/2005/8/layout/vList5"/>
    <dgm:cxn modelId="{777B809F-DFCF-47D3-A28C-D80194974803}" srcId="{462E4770-0BC8-42DB-94C6-BBAB3EF0CFEF}" destId="{193EAE34-9EAE-4D73-B425-F6A66B5608DE}" srcOrd="0" destOrd="0" parTransId="{7DE02CE3-A18F-430F-862F-73F299D7672C}" sibTransId="{6668897E-EDAE-4D8D-B991-A78E4DFB4965}"/>
    <dgm:cxn modelId="{6E32F5A4-5F2D-48C6-AFCD-35C8C5B3B8A1}" srcId="{462E4770-0BC8-42DB-94C6-BBAB3EF0CFEF}" destId="{EA4877D9-232A-4956-A25A-323C6995C913}" srcOrd="1" destOrd="0" parTransId="{4C490ACB-C896-41A3-B8C9-D3DE21ED0D5B}" sibTransId="{7521BA10-5FA4-4CE6-898C-21D4BBF46518}"/>
    <dgm:cxn modelId="{C6268BE8-637E-4A86-9F79-732CF5D6D1C5}" type="presOf" srcId="{462E4770-0BC8-42DB-94C6-BBAB3EF0CFEF}" destId="{43D422DB-1B2C-4A68-9B44-4192503488F4}" srcOrd="0" destOrd="0" presId="urn:microsoft.com/office/officeart/2005/8/layout/vList5"/>
    <dgm:cxn modelId="{F5F12FF2-7A01-459C-B0E9-9533F44399D9}" type="presOf" srcId="{C43D9F49-41D9-4BDB-AFED-D29639AAA5C7}" destId="{0D7C4905-8F55-4D68-9775-D1F29E0FDD01}" srcOrd="0" destOrd="0" presId="urn:microsoft.com/office/officeart/2005/8/layout/vList5"/>
    <dgm:cxn modelId="{F9D4AA5E-AC9B-4AB5-A4E8-E2C1DB153515}" type="presParOf" srcId="{43D422DB-1B2C-4A68-9B44-4192503488F4}" destId="{5FC1DE57-0C91-436E-AC58-6E08F65D3361}" srcOrd="0" destOrd="0" presId="urn:microsoft.com/office/officeart/2005/8/layout/vList5"/>
    <dgm:cxn modelId="{893AE8C2-1921-48B6-8BDD-AEA39CA3B1C8}" type="presParOf" srcId="{5FC1DE57-0C91-436E-AC58-6E08F65D3361}" destId="{BC6BDDA2-FC01-4C08-89AE-8DEDE4261A37}" srcOrd="0" destOrd="0" presId="urn:microsoft.com/office/officeart/2005/8/layout/vList5"/>
    <dgm:cxn modelId="{F8F50A2A-79F4-424B-88B4-DF05F524550C}" type="presParOf" srcId="{5FC1DE57-0C91-436E-AC58-6E08F65D3361}" destId="{0D7C4905-8F55-4D68-9775-D1F29E0FDD01}" srcOrd="1" destOrd="0" presId="urn:microsoft.com/office/officeart/2005/8/layout/vList5"/>
    <dgm:cxn modelId="{49601082-8C2D-467F-81E5-EEA0A0CE561B}" type="presParOf" srcId="{43D422DB-1B2C-4A68-9B44-4192503488F4}" destId="{366C7539-7E9D-43B4-B721-57D60327BDD5}" srcOrd="1" destOrd="0" presId="urn:microsoft.com/office/officeart/2005/8/layout/vList5"/>
    <dgm:cxn modelId="{94C5536B-75B0-4999-A820-5A983524F992}" type="presParOf" srcId="{43D422DB-1B2C-4A68-9B44-4192503488F4}" destId="{199D3668-85D2-4A34-94B7-6CC3A91C1972}" srcOrd="2" destOrd="0" presId="urn:microsoft.com/office/officeart/2005/8/layout/vList5"/>
    <dgm:cxn modelId="{B5CDCC0C-F328-4A94-AE45-19DC2A1A99D2}" type="presParOf" srcId="{199D3668-85D2-4A34-94B7-6CC3A91C1972}" destId="{693861F0-6AC6-499F-B4AB-23CFBD742333}" srcOrd="0" destOrd="0" presId="urn:microsoft.com/office/officeart/2005/8/layout/vList5"/>
    <dgm:cxn modelId="{05ADBDBA-4557-4A86-B177-91CC323C48A1}" type="presParOf" srcId="{199D3668-85D2-4A34-94B7-6CC3A91C1972}" destId="{3C0BA783-DF54-4D20-8A98-3D714AC2EA62}" srcOrd="1" destOrd="0" presId="urn:microsoft.com/office/officeart/2005/8/layout/vList5"/>
    <dgm:cxn modelId="{3356702E-21D9-4DFE-8E8A-2B96E01AC7DC}" type="presParOf" srcId="{43D422DB-1B2C-4A68-9B44-4192503488F4}" destId="{F66FDD06-568F-4E27-A579-0D74C6AF171A}" srcOrd="3" destOrd="0" presId="urn:microsoft.com/office/officeart/2005/8/layout/vList5"/>
    <dgm:cxn modelId="{B7265455-5E6E-4309-A76F-0328318CCEE1}" type="presParOf" srcId="{43D422DB-1B2C-4A68-9B44-4192503488F4}" destId="{7B3AEF1C-2A18-472B-A964-462650EDC5CF}" srcOrd="4" destOrd="0" presId="urn:microsoft.com/office/officeart/2005/8/layout/vList5"/>
    <dgm:cxn modelId="{C281BE1B-3CC4-40D7-A0E6-5EBB6454433D}" type="presParOf" srcId="{7B3AEF1C-2A18-472B-A964-462650EDC5CF}" destId="{4602CC8E-22FC-4D40-BF90-407D971DB76A}" srcOrd="0" destOrd="0" presId="urn:microsoft.com/office/officeart/2005/8/layout/vList5"/>
    <dgm:cxn modelId="{EB2BBB5E-F9AF-443D-8D96-41762C93594C}" type="presParOf" srcId="{7B3AEF1C-2A18-472B-A964-462650EDC5CF}" destId="{96999093-2BFC-49AF-A0AF-21EBE9E9E59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2CB71A-8020-4E38-BFF4-D2A8136F061B}"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348DCA2A-B6F1-4650-84D3-0913A5C909F2}">
      <dgm:prSet/>
      <dgm:spPr/>
      <dgm:t>
        <a:bodyPr/>
        <a:lstStyle/>
        <a:p>
          <a:r>
            <a:rPr lang="en-US" dirty="0"/>
            <a:t>RPR-nonreactive</a:t>
          </a:r>
        </a:p>
      </dgm:t>
    </dgm:pt>
    <dgm:pt modelId="{D85E28B0-67D7-44DC-80E7-16A97AA24A52}" type="parTrans" cxnId="{6420BC48-BE81-4325-A635-D0D40788697E}">
      <dgm:prSet/>
      <dgm:spPr/>
      <dgm:t>
        <a:bodyPr/>
        <a:lstStyle/>
        <a:p>
          <a:endParaRPr lang="en-US"/>
        </a:p>
      </dgm:t>
    </dgm:pt>
    <dgm:pt modelId="{F59A2C92-7EAF-4F20-89C6-E3079C7B6CFB}" type="sibTrans" cxnId="{6420BC48-BE81-4325-A635-D0D40788697E}">
      <dgm:prSet/>
      <dgm:spPr/>
      <dgm:t>
        <a:bodyPr/>
        <a:lstStyle/>
        <a:p>
          <a:endParaRPr lang="en-US"/>
        </a:p>
      </dgm:t>
    </dgm:pt>
    <dgm:pt modelId="{F52A3DC9-8C7F-4ED7-B8BB-747256E1E6C7}">
      <dgm:prSet/>
      <dgm:spPr/>
      <dgm:t>
        <a:bodyPr/>
        <a:lstStyle/>
        <a:p>
          <a:r>
            <a:rPr lang="en-US" dirty="0"/>
            <a:t>B12-397</a:t>
          </a:r>
        </a:p>
      </dgm:t>
    </dgm:pt>
    <dgm:pt modelId="{DB7B49AD-2864-4A0F-9E16-F676362AFF0C}" type="parTrans" cxnId="{B8C1494E-F527-4BFA-AD34-62EB3A91CBC5}">
      <dgm:prSet/>
      <dgm:spPr/>
      <dgm:t>
        <a:bodyPr/>
        <a:lstStyle/>
        <a:p>
          <a:endParaRPr lang="en-US"/>
        </a:p>
      </dgm:t>
    </dgm:pt>
    <dgm:pt modelId="{FC2B1218-012A-4C71-B305-E2242D23A450}" type="sibTrans" cxnId="{B8C1494E-F527-4BFA-AD34-62EB3A91CBC5}">
      <dgm:prSet/>
      <dgm:spPr/>
      <dgm:t>
        <a:bodyPr/>
        <a:lstStyle/>
        <a:p>
          <a:endParaRPr lang="en-US"/>
        </a:p>
      </dgm:t>
    </dgm:pt>
    <dgm:pt modelId="{BF475CF1-9C87-41DE-8D03-9C6161EB2AA5}">
      <dgm:prSet/>
      <dgm:spPr/>
      <dgm:t>
        <a:bodyPr/>
        <a:lstStyle/>
        <a:p>
          <a:r>
            <a:rPr lang="en-US" dirty="0"/>
            <a:t>TSH-0.81</a:t>
          </a:r>
        </a:p>
      </dgm:t>
    </dgm:pt>
    <dgm:pt modelId="{05F0FCB2-D0E7-42F0-B8E0-EDEB58F5BE83}" type="parTrans" cxnId="{BC383546-72A6-427C-AA3E-F340BCCC8D18}">
      <dgm:prSet/>
      <dgm:spPr/>
      <dgm:t>
        <a:bodyPr/>
        <a:lstStyle/>
        <a:p>
          <a:endParaRPr lang="en-US"/>
        </a:p>
      </dgm:t>
    </dgm:pt>
    <dgm:pt modelId="{153F12DF-CE0A-44CD-AAF2-69241F338BA8}" type="sibTrans" cxnId="{BC383546-72A6-427C-AA3E-F340BCCC8D18}">
      <dgm:prSet/>
      <dgm:spPr/>
      <dgm:t>
        <a:bodyPr/>
        <a:lstStyle/>
        <a:p>
          <a:endParaRPr lang="en-US"/>
        </a:p>
      </dgm:t>
    </dgm:pt>
    <dgm:pt modelId="{2BC21551-F8D4-4A8B-A536-C64A51C60F9A}">
      <dgm:prSet/>
      <dgm:spPr/>
      <dgm:t>
        <a:bodyPr/>
        <a:lstStyle/>
        <a:p>
          <a:r>
            <a:rPr lang="en-US" dirty="0"/>
            <a:t>PHQ9 score 5</a:t>
          </a:r>
        </a:p>
      </dgm:t>
    </dgm:pt>
    <dgm:pt modelId="{EAB547F7-AB2F-4DBE-9BB5-180AC49CFCB6}" type="parTrans" cxnId="{B481695C-6FAC-47CC-B2B0-D1940D979532}">
      <dgm:prSet/>
      <dgm:spPr/>
      <dgm:t>
        <a:bodyPr/>
        <a:lstStyle/>
        <a:p>
          <a:endParaRPr lang="en-US"/>
        </a:p>
      </dgm:t>
    </dgm:pt>
    <dgm:pt modelId="{3F16019E-ACB7-44F6-8C0F-1CC1D90702B9}" type="sibTrans" cxnId="{B481695C-6FAC-47CC-B2B0-D1940D979532}">
      <dgm:prSet/>
      <dgm:spPr/>
      <dgm:t>
        <a:bodyPr/>
        <a:lstStyle/>
        <a:p>
          <a:endParaRPr lang="en-US"/>
        </a:p>
      </dgm:t>
    </dgm:pt>
    <dgm:pt modelId="{9AEA7BFB-5698-4EDE-B29A-7D8228C9ACDB}">
      <dgm:prSet/>
      <dgm:spPr/>
      <dgm:t>
        <a:bodyPr/>
        <a:lstStyle/>
        <a:p>
          <a:r>
            <a:rPr lang="en-US" dirty="0"/>
            <a:t>GAD7 score 1</a:t>
          </a:r>
        </a:p>
      </dgm:t>
    </dgm:pt>
    <dgm:pt modelId="{CF2B4263-67F9-4152-AE54-64952DEC2A7F}" type="parTrans" cxnId="{EC8569E2-36DC-4505-80A8-46C4877D8EED}">
      <dgm:prSet/>
      <dgm:spPr/>
      <dgm:t>
        <a:bodyPr/>
        <a:lstStyle/>
        <a:p>
          <a:endParaRPr lang="en-US"/>
        </a:p>
      </dgm:t>
    </dgm:pt>
    <dgm:pt modelId="{424EDF89-CEEC-469D-86C6-7B33FF9BFCA7}" type="sibTrans" cxnId="{EC8569E2-36DC-4505-80A8-46C4877D8EED}">
      <dgm:prSet/>
      <dgm:spPr/>
      <dgm:t>
        <a:bodyPr/>
        <a:lstStyle/>
        <a:p>
          <a:endParaRPr lang="en-US"/>
        </a:p>
      </dgm:t>
    </dgm:pt>
    <dgm:pt modelId="{067C6725-7A83-4393-84F2-91D960219A7D}" type="pres">
      <dgm:prSet presAssocID="{262CB71A-8020-4E38-BFF4-D2A8136F061B}" presName="diagram" presStyleCnt="0">
        <dgm:presLayoutVars>
          <dgm:dir/>
          <dgm:resizeHandles val="exact"/>
        </dgm:presLayoutVars>
      </dgm:prSet>
      <dgm:spPr/>
    </dgm:pt>
    <dgm:pt modelId="{93869075-FFBF-42AB-897C-159B0EA7FFFF}" type="pres">
      <dgm:prSet presAssocID="{348DCA2A-B6F1-4650-84D3-0913A5C909F2}" presName="node" presStyleLbl="node1" presStyleIdx="0" presStyleCnt="5">
        <dgm:presLayoutVars>
          <dgm:bulletEnabled val="1"/>
        </dgm:presLayoutVars>
      </dgm:prSet>
      <dgm:spPr/>
    </dgm:pt>
    <dgm:pt modelId="{0273EB0A-8E0A-455E-B61B-BABFDF7103D7}" type="pres">
      <dgm:prSet presAssocID="{F59A2C92-7EAF-4F20-89C6-E3079C7B6CFB}" presName="sibTrans" presStyleCnt="0"/>
      <dgm:spPr/>
    </dgm:pt>
    <dgm:pt modelId="{AF046703-F807-41AB-BDBC-8BC74F6363A0}" type="pres">
      <dgm:prSet presAssocID="{F52A3DC9-8C7F-4ED7-B8BB-747256E1E6C7}" presName="node" presStyleLbl="node1" presStyleIdx="1" presStyleCnt="5">
        <dgm:presLayoutVars>
          <dgm:bulletEnabled val="1"/>
        </dgm:presLayoutVars>
      </dgm:prSet>
      <dgm:spPr/>
    </dgm:pt>
    <dgm:pt modelId="{BA4F2CBD-F497-4CA3-93CA-B07C2D2B5E83}" type="pres">
      <dgm:prSet presAssocID="{FC2B1218-012A-4C71-B305-E2242D23A450}" presName="sibTrans" presStyleCnt="0"/>
      <dgm:spPr/>
    </dgm:pt>
    <dgm:pt modelId="{05053C8E-FAEC-4C0A-86E4-FBBD5518850F}" type="pres">
      <dgm:prSet presAssocID="{BF475CF1-9C87-41DE-8D03-9C6161EB2AA5}" presName="node" presStyleLbl="node1" presStyleIdx="2" presStyleCnt="5">
        <dgm:presLayoutVars>
          <dgm:bulletEnabled val="1"/>
        </dgm:presLayoutVars>
      </dgm:prSet>
      <dgm:spPr/>
    </dgm:pt>
    <dgm:pt modelId="{E5500555-FFAD-4687-95D3-1D1A3E5602E3}" type="pres">
      <dgm:prSet presAssocID="{153F12DF-CE0A-44CD-AAF2-69241F338BA8}" presName="sibTrans" presStyleCnt="0"/>
      <dgm:spPr/>
    </dgm:pt>
    <dgm:pt modelId="{A8994E4B-B66C-487B-BA96-E89A82BE721A}" type="pres">
      <dgm:prSet presAssocID="{2BC21551-F8D4-4A8B-A536-C64A51C60F9A}" presName="node" presStyleLbl="node1" presStyleIdx="3" presStyleCnt="5">
        <dgm:presLayoutVars>
          <dgm:bulletEnabled val="1"/>
        </dgm:presLayoutVars>
      </dgm:prSet>
      <dgm:spPr/>
    </dgm:pt>
    <dgm:pt modelId="{2462CB16-AA35-4DFC-ADA0-F7A48D0ABFA6}" type="pres">
      <dgm:prSet presAssocID="{3F16019E-ACB7-44F6-8C0F-1CC1D90702B9}" presName="sibTrans" presStyleCnt="0"/>
      <dgm:spPr/>
    </dgm:pt>
    <dgm:pt modelId="{73F2089F-49C7-4E4B-ABE1-A2CF42F09CC2}" type="pres">
      <dgm:prSet presAssocID="{9AEA7BFB-5698-4EDE-B29A-7D8228C9ACDB}" presName="node" presStyleLbl="node1" presStyleIdx="4" presStyleCnt="5">
        <dgm:presLayoutVars>
          <dgm:bulletEnabled val="1"/>
        </dgm:presLayoutVars>
      </dgm:prSet>
      <dgm:spPr/>
    </dgm:pt>
  </dgm:ptLst>
  <dgm:cxnLst>
    <dgm:cxn modelId="{F7EDD333-E960-4AC9-9C29-9429CCC636E4}" type="presOf" srcId="{9AEA7BFB-5698-4EDE-B29A-7D8228C9ACDB}" destId="{73F2089F-49C7-4E4B-ABE1-A2CF42F09CC2}" srcOrd="0" destOrd="0" presId="urn:microsoft.com/office/officeart/2005/8/layout/default"/>
    <dgm:cxn modelId="{8986DE5B-EDD0-4B14-A108-3CCF42FE7B58}" type="presOf" srcId="{2BC21551-F8D4-4A8B-A536-C64A51C60F9A}" destId="{A8994E4B-B66C-487B-BA96-E89A82BE721A}" srcOrd="0" destOrd="0" presId="urn:microsoft.com/office/officeart/2005/8/layout/default"/>
    <dgm:cxn modelId="{B481695C-6FAC-47CC-B2B0-D1940D979532}" srcId="{262CB71A-8020-4E38-BFF4-D2A8136F061B}" destId="{2BC21551-F8D4-4A8B-A536-C64A51C60F9A}" srcOrd="3" destOrd="0" parTransId="{EAB547F7-AB2F-4DBE-9BB5-180AC49CFCB6}" sibTransId="{3F16019E-ACB7-44F6-8C0F-1CC1D90702B9}"/>
    <dgm:cxn modelId="{BC383546-72A6-427C-AA3E-F340BCCC8D18}" srcId="{262CB71A-8020-4E38-BFF4-D2A8136F061B}" destId="{BF475CF1-9C87-41DE-8D03-9C6161EB2AA5}" srcOrd="2" destOrd="0" parTransId="{05F0FCB2-D0E7-42F0-B8E0-EDEB58F5BE83}" sibTransId="{153F12DF-CE0A-44CD-AAF2-69241F338BA8}"/>
    <dgm:cxn modelId="{6420BC48-BE81-4325-A635-D0D40788697E}" srcId="{262CB71A-8020-4E38-BFF4-D2A8136F061B}" destId="{348DCA2A-B6F1-4650-84D3-0913A5C909F2}" srcOrd="0" destOrd="0" parTransId="{D85E28B0-67D7-44DC-80E7-16A97AA24A52}" sibTransId="{F59A2C92-7EAF-4F20-89C6-E3079C7B6CFB}"/>
    <dgm:cxn modelId="{EC04EF69-FC87-4677-8CD9-653359B5CAC4}" type="presOf" srcId="{262CB71A-8020-4E38-BFF4-D2A8136F061B}" destId="{067C6725-7A83-4393-84F2-91D960219A7D}" srcOrd="0" destOrd="0" presId="urn:microsoft.com/office/officeart/2005/8/layout/default"/>
    <dgm:cxn modelId="{4A22506D-2445-4B0F-8FFB-30493017291B}" type="presOf" srcId="{F52A3DC9-8C7F-4ED7-B8BB-747256E1E6C7}" destId="{AF046703-F807-41AB-BDBC-8BC74F6363A0}" srcOrd="0" destOrd="0" presId="urn:microsoft.com/office/officeart/2005/8/layout/default"/>
    <dgm:cxn modelId="{B8C1494E-F527-4BFA-AD34-62EB3A91CBC5}" srcId="{262CB71A-8020-4E38-BFF4-D2A8136F061B}" destId="{F52A3DC9-8C7F-4ED7-B8BB-747256E1E6C7}" srcOrd="1" destOrd="0" parTransId="{DB7B49AD-2864-4A0F-9E16-F676362AFF0C}" sibTransId="{FC2B1218-012A-4C71-B305-E2242D23A450}"/>
    <dgm:cxn modelId="{76B5F196-0160-440E-AC32-8CCF242BF81F}" type="presOf" srcId="{348DCA2A-B6F1-4650-84D3-0913A5C909F2}" destId="{93869075-FFBF-42AB-897C-159B0EA7FFFF}" srcOrd="0" destOrd="0" presId="urn:microsoft.com/office/officeart/2005/8/layout/default"/>
    <dgm:cxn modelId="{8B7026A2-0BB8-4629-AE16-B1C998ACACD7}" type="presOf" srcId="{BF475CF1-9C87-41DE-8D03-9C6161EB2AA5}" destId="{05053C8E-FAEC-4C0A-86E4-FBBD5518850F}" srcOrd="0" destOrd="0" presId="urn:microsoft.com/office/officeart/2005/8/layout/default"/>
    <dgm:cxn modelId="{EC8569E2-36DC-4505-80A8-46C4877D8EED}" srcId="{262CB71A-8020-4E38-BFF4-D2A8136F061B}" destId="{9AEA7BFB-5698-4EDE-B29A-7D8228C9ACDB}" srcOrd="4" destOrd="0" parTransId="{CF2B4263-67F9-4152-AE54-64952DEC2A7F}" sibTransId="{424EDF89-CEEC-469D-86C6-7B33FF9BFCA7}"/>
    <dgm:cxn modelId="{F7F1B999-A53E-4512-908D-1477DD6335B8}" type="presParOf" srcId="{067C6725-7A83-4393-84F2-91D960219A7D}" destId="{93869075-FFBF-42AB-897C-159B0EA7FFFF}" srcOrd="0" destOrd="0" presId="urn:microsoft.com/office/officeart/2005/8/layout/default"/>
    <dgm:cxn modelId="{43DE7FFF-5008-4371-BCD7-8F60540E6426}" type="presParOf" srcId="{067C6725-7A83-4393-84F2-91D960219A7D}" destId="{0273EB0A-8E0A-455E-B61B-BABFDF7103D7}" srcOrd="1" destOrd="0" presId="urn:microsoft.com/office/officeart/2005/8/layout/default"/>
    <dgm:cxn modelId="{CDFE9D8D-B60D-4F40-93E0-A92B306CEFA4}" type="presParOf" srcId="{067C6725-7A83-4393-84F2-91D960219A7D}" destId="{AF046703-F807-41AB-BDBC-8BC74F6363A0}" srcOrd="2" destOrd="0" presId="urn:microsoft.com/office/officeart/2005/8/layout/default"/>
    <dgm:cxn modelId="{4682A056-77B2-4CCC-9C28-91FE1409BD59}" type="presParOf" srcId="{067C6725-7A83-4393-84F2-91D960219A7D}" destId="{BA4F2CBD-F497-4CA3-93CA-B07C2D2B5E83}" srcOrd="3" destOrd="0" presId="urn:microsoft.com/office/officeart/2005/8/layout/default"/>
    <dgm:cxn modelId="{9A0A793A-F98F-4897-8164-78B4C8BEE03A}" type="presParOf" srcId="{067C6725-7A83-4393-84F2-91D960219A7D}" destId="{05053C8E-FAEC-4C0A-86E4-FBBD5518850F}" srcOrd="4" destOrd="0" presId="urn:microsoft.com/office/officeart/2005/8/layout/default"/>
    <dgm:cxn modelId="{5FBD62F3-9EA7-4605-BB9A-72E226CB8F90}" type="presParOf" srcId="{067C6725-7A83-4393-84F2-91D960219A7D}" destId="{E5500555-FFAD-4687-95D3-1D1A3E5602E3}" srcOrd="5" destOrd="0" presId="urn:microsoft.com/office/officeart/2005/8/layout/default"/>
    <dgm:cxn modelId="{6EFB6D21-16DA-441F-B8FA-1F63E3F3E4B2}" type="presParOf" srcId="{067C6725-7A83-4393-84F2-91D960219A7D}" destId="{A8994E4B-B66C-487B-BA96-E89A82BE721A}" srcOrd="6" destOrd="0" presId="urn:microsoft.com/office/officeart/2005/8/layout/default"/>
    <dgm:cxn modelId="{95538937-E062-4FD7-AEC6-56227148B85B}" type="presParOf" srcId="{067C6725-7A83-4393-84F2-91D960219A7D}" destId="{2462CB16-AA35-4DFC-ADA0-F7A48D0ABFA6}" srcOrd="7" destOrd="0" presId="urn:microsoft.com/office/officeart/2005/8/layout/default"/>
    <dgm:cxn modelId="{1E8F15A2-D4D5-40CD-B7B6-533E0FF6FF75}" type="presParOf" srcId="{067C6725-7A83-4393-84F2-91D960219A7D}" destId="{73F2089F-49C7-4E4B-ABE1-A2CF42F09CC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CE55CB-040B-4F90-8EB9-3D8188EA1F62}"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A72E57BD-DBF0-4AFB-B3C3-DE08D2948AC4}">
      <dgm:prSet/>
      <dgm:spPr/>
      <dgm:t>
        <a:bodyPr/>
        <a:lstStyle/>
        <a:p>
          <a:r>
            <a:rPr lang="en-US"/>
            <a:t>MCI</a:t>
          </a:r>
        </a:p>
      </dgm:t>
    </dgm:pt>
    <dgm:pt modelId="{6319DF2A-7827-462A-8149-98B9A902CCF5}" type="parTrans" cxnId="{23B4A096-F3C8-4F67-8C20-63628C8989A3}">
      <dgm:prSet/>
      <dgm:spPr/>
      <dgm:t>
        <a:bodyPr/>
        <a:lstStyle/>
        <a:p>
          <a:endParaRPr lang="en-US"/>
        </a:p>
      </dgm:t>
    </dgm:pt>
    <dgm:pt modelId="{8939912D-CB92-4219-B00D-DAF471BCF55D}" type="sibTrans" cxnId="{23B4A096-F3C8-4F67-8C20-63628C8989A3}">
      <dgm:prSet/>
      <dgm:spPr/>
      <dgm:t>
        <a:bodyPr/>
        <a:lstStyle/>
        <a:p>
          <a:endParaRPr lang="en-US"/>
        </a:p>
      </dgm:t>
    </dgm:pt>
    <dgm:pt modelId="{9B56E916-825D-47BE-ACD1-265BE76A7FF8}">
      <dgm:prSet/>
      <dgm:spPr/>
      <dgm:t>
        <a:bodyPr/>
        <a:lstStyle/>
        <a:p>
          <a:r>
            <a:rPr lang="en-US"/>
            <a:t>AD</a:t>
          </a:r>
        </a:p>
      </dgm:t>
    </dgm:pt>
    <dgm:pt modelId="{FC68D722-66D2-42E8-9313-D368CB75E1AD}" type="parTrans" cxnId="{AE8D5CB2-6F87-4FF1-A244-A1637E464238}">
      <dgm:prSet/>
      <dgm:spPr/>
      <dgm:t>
        <a:bodyPr/>
        <a:lstStyle/>
        <a:p>
          <a:endParaRPr lang="en-US"/>
        </a:p>
      </dgm:t>
    </dgm:pt>
    <dgm:pt modelId="{FF0B5954-AF14-47D1-8B69-4E1C32B88CAE}" type="sibTrans" cxnId="{AE8D5CB2-6F87-4FF1-A244-A1637E464238}">
      <dgm:prSet/>
      <dgm:spPr/>
      <dgm:t>
        <a:bodyPr/>
        <a:lstStyle/>
        <a:p>
          <a:endParaRPr lang="en-US"/>
        </a:p>
      </dgm:t>
    </dgm:pt>
    <dgm:pt modelId="{F5F2A3C7-E7AE-40AD-B8FA-8CFC81D688AA}">
      <dgm:prSet/>
      <dgm:spPr/>
      <dgm:t>
        <a:bodyPr/>
        <a:lstStyle/>
        <a:p>
          <a:r>
            <a:rPr lang="en-US"/>
            <a:t>Depression</a:t>
          </a:r>
        </a:p>
      </dgm:t>
    </dgm:pt>
    <dgm:pt modelId="{62AA31EC-22FA-455D-A15B-8E46CAE5B228}" type="parTrans" cxnId="{A167518B-63E4-4C76-AFCF-C553E7F3EB71}">
      <dgm:prSet/>
      <dgm:spPr/>
      <dgm:t>
        <a:bodyPr/>
        <a:lstStyle/>
        <a:p>
          <a:endParaRPr lang="en-US"/>
        </a:p>
      </dgm:t>
    </dgm:pt>
    <dgm:pt modelId="{AA1BCD89-A61E-4474-A5FC-AA0FD621D410}" type="sibTrans" cxnId="{A167518B-63E4-4C76-AFCF-C553E7F3EB71}">
      <dgm:prSet/>
      <dgm:spPr/>
      <dgm:t>
        <a:bodyPr/>
        <a:lstStyle/>
        <a:p>
          <a:endParaRPr lang="en-US"/>
        </a:p>
      </dgm:t>
    </dgm:pt>
    <dgm:pt modelId="{C899F8A9-CA92-45F2-821B-B966544392F8}">
      <dgm:prSet/>
      <dgm:spPr/>
      <dgm:t>
        <a:bodyPr/>
        <a:lstStyle/>
        <a:p>
          <a:r>
            <a:rPr lang="en-US"/>
            <a:t>OSA</a:t>
          </a:r>
        </a:p>
      </dgm:t>
    </dgm:pt>
    <dgm:pt modelId="{CB45807D-E011-4594-8425-CE87D9F12B8A}" type="parTrans" cxnId="{EBA4B30B-5F68-43A8-A336-4A9102F9BF88}">
      <dgm:prSet/>
      <dgm:spPr/>
      <dgm:t>
        <a:bodyPr/>
        <a:lstStyle/>
        <a:p>
          <a:endParaRPr lang="en-US"/>
        </a:p>
      </dgm:t>
    </dgm:pt>
    <dgm:pt modelId="{F381AC0B-7FA1-481F-A48F-3CAE2F72966F}" type="sibTrans" cxnId="{EBA4B30B-5F68-43A8-A336-4A9102F9BF88}">
      <dgm:prSet/>
      <dgm:spPr/>
      <dgm:t>
        <a:bodyPr/>
        <a:lstStyle/>
        <a:p>
          <a:endParaRPr lang="en-US"/>
        </a:p>
      </dgm:t>
    </dgm:pt>
    <dgm:pt modelId="{91482746-F942-467F-B54F-221BBD8A2038}" type="pres">
      <dgm:prSet presAssocID="{6BCE55CB-040B-4F90-8EB9-3D8188EA1F62}" presName="vert0" presStyleCnt="0">
        <dgm:presLayoutVars>
          <dgm:dir/>
          <dgm:animOne val="branch"/>
          <dgm:animLvl val="lvl"/>
        </dgm:presLayoutVars>
      </dgm:prSet>
      <dgm:spPr/>
    </dgm:pt>
    <dgm:pt modelId="{B3A70214-99A1-4C09-A786-FE12A350FAFB}" type="pres">
      <dgm:prSet presAssocID="{A72E57BD-DBF0-4AFB-B3C3-DE08D2948AC4}" presName="thickLine" presStyleLbl="alignNode1" presStyleIdx="0" presStyleCnt="4"/>
      <dgm:spPr/>
    </dgm:pt>
    <dgm:pt modelId="{186BA714-4431-4B51-8856-4F9DDCF04721}" type="pres">
      <dgm:prSet presAssocID="{A72E57BD-DBF0-4AFB-B3C3-DE08D2948AC4}" presName="horz1" presStyleCnt="0"/>
      <dgm:spPr/>
    </dgm:pt>
    <dgm:pt modelId="{F5E0B4E2-F34D-40F6-AB92-64D06A7E8788}" type="pres">
      <dgm:prSet presAssocID="{A72E57BD-DBF0-4AFB-B3C3-DE08D2948AC4}" presName="tx1" presStyleLbl="revTx" presStyleIdx="0" presStyleCnt="4"/>
      <dgm:spPr/>
    </dgm:pt>
    <dgm:pt modelId="{EE761D2C-3066-4A92-B532-B40D3683B03D}" type="pres">
      <dgm:prSet presAssocID="{A72E57BD-DBF0-4AFB-B3C3-DE08D2948AC4}" presName="vert1" presStyleCnt="0"/>
      <dgm:spPr/>
    </dgm:pt>
    <dgm:pt modelId="{F6049B28-973B-4F5A-AB03-871265F3E26D}" type="pres">
      <dgm:prSet presAssocID="{9B56E916-825D-47BE-ACD1-265BE76A7FF8}" presName="thickLine" presStyleLbl="alignNode1" presStyleIdx="1" presStyleCnt="4"/>
      <dgm:spPr/>
    </dgm:pt>
    <dgm:pt modelId="{C5F5A4FA-FEBE-441E-94D9-E9D90F326A15}" type="pres">
      <dgm:prSet presAssocID="{9B56E916-825D-47BE-ACD1-265BE76A7FF8}" presName="horz1" presStyleCnt="0"/>
      <dgm:spPr/>
    </dgm:pt>
    <dgm:pt modelId="{1876D812-0E89-48B5-8537-BA8A71AE3A96}" type="pres">
      <dgm:prSet presAssocID="{9B56E916-825D-47BE-ACD1-265BE76A7FF8}" presName="tx1" presStyleLbl="revTx" presStyleIdx="1" presStyleCnt="4"/>
      <dgm:spPr/>
    </dgm:pt>
    <dgm:pt modelId="{BFCB3B98-8E19-4E7B-A223-77DEFFE45999}" type="pres">
      <dgm:prSet presAssocID="{9B56E916-825D-47BE-ACD1-265BE76A7FF8}" presName="vert1" presStyleCnt="0"/>
      <dgm:spPr/>
    </dgm:pt>
    <dgm:pt modelId="{446C8C77-94B3-49DC-AA93-6A1E6632D289}" type="pres">
      <dgm:prSet presAssocID="{F5F2A3C7-E7AE-40AD-B8FA-8CFC81D688AA}" presName="thickLine" presStyleLbl="alignNode1" presStyleIdx="2" presStyleCnt="4"/>
      <dgm:spPr/>
    </dgm:pt>
    <dgm:pt modelId="{9EB037DE-4DA9-4F51-8D54-495EDFCA07A4}" type="pres">
      <dgm:prSet presAssocID="{F5F2A3C7-E7AE-40AD-B8FA-8CFC81D688AA}" presName="horz1" presStyleCnt="0"/>
      <dgm:spPr/>
    </dgm:pt>
    <dgm:pt modelId="{762ED33B-7E8C-465B-9CD7-4CC6BB2D99C6}" type="pres">
      <dgm:prSet presAssocID="{F5F2A3C7-E7AE-40AD-B8FA-8CFC81D688AA}" presName="tx1" presStyleLbl="revTx" presStyleIdx="2" presStyleCnt="4"/>
      <dgm:spPr/>
    </dgm:pt>
    <dgm:pt modelId="{8F18DC2E-93A5-4430-9DD1-D10650A564C7}" type="pres">
      <dgm:prSet presAssocID="{F5F2A3C7-E7AE-40AD-B8FA-8CFC81D688AA}" presName="vert1" presStyleCnt="0"/>
      <dgm:spPr/>
    </dgm:pt>
    <dgm:pt modelId="{33B5A6FB-87C3-4CAB-9B8D-16190ED5AC90}" type="pres">
      <dgm:prSet presAssocID="{C899F8A9-CA92-45F2-821B-B966544392F8}" presName="thickLine" presStyleLbl="alignNode1" presStyleIdx="3" presStyleCnt="4"/>
      <dgm:spPr/>
    </dgm:pt>
    <dgm:pt modelId="{DE6FED99-D090-49AC-9616-DBD589746537}" type="pres">
      <dgm:prSet presAssocID="{C899F8A9-CA92-45F2-821B-B966544392F8}" presName="horz1" presStyleCnt="0"/>
      <dgm:spPr/>
    </dgm:pt>
    <dgm:pt modelId="{1027C2D8-CAD1-45F3-BF40-37F5914D443F}" type="pres">
      <dgm:prSet presAssocID="{C899F8A9-CA92-45F2-821B-B966544392F8}" presName="tx1" presStyleLbl="revTx" presStyleIdx="3" presStyleCnt="4"/>
      <dgm:spPr/>
    </dgm:pt>
    <dgm:pt modelId="{BC9721BA-012A-41EF-9CEB-A11DA987BFA8}" type="pres">
      <dgm:prSet presAssocID="{C899F8A9-CA92-45F2-821B-B966544392F8}" presName="vert1" presStyleCnt="0"/>
      <dgm:spPr/>
    </dgm:pt>
  </dgm:ptLst>
  <dgm:cxnLst>
    <dgm:cxn modelId="{EBA4B30B-5F68-43A8-A336-4A9102F9BF88}" srcId="{6BCE55CB-040B-4F90-8EB9-3D8188EA1F62}" destId="{C899F8A9-CA92-45F2-821B-B966544392F8}" srcOrd="3" destOrd="0" parTransId="{CB45807D-E011-4594-8425-CE87D9F12B8A}" sibTransId="{F381AC0B-7FA1-481F-A48F-3CAE2F72966F}"/>
    <dgm:cxn modelId="{49806721-F1E5-482D-AC3E-28E5571CEBC6}" type="presOf" srcId="{F5F2A3C7-E7AE-40AD-B8FA-8CFC81D688AA}" destId="{762ED33B-7E8C-465B-9CD7-4CC6BB2D99C6}" srcOrd="0" destOrd="0" presId="urn:microsoft.com/office/officeart/2008/layout/LinedList"/>
    <dgm:cxn modelId="{28B6392D-9636-4766-9E28-7FCF5AA744FE}" type="presOf" srcId="{6BCE55CB-040B-4F90-8EB9-3D8188EA1F62}" destId="{91482746-F942-467F-B54F-221BBD8A2038}" srcOrd="0" destOrd="0" presId="urn:microsoft.com/office/officeart/2008/layout/LinedList"/>
    <dgm:cxn modelId="{B11B6D46-DF3C-43BC-A76E-13E8E1A1DE52}" type="presOf" srcId="{C899F8A9-CA92-45F2-821B-B966544392F8}" destId="{1027C2D8-CAD1-45F3-BF40-37F5914D443F}" srcOrd="0" destOrd="0" presId="urn:microsoft.com/office/officeart/2008/layout/LinedList"/>
    <dgm:cxn modelId="{A167518B-63E4-4C76-AFCF-C553E7F3EB71}" srcId="{6BCE55CB-040B-4F90-8EB9-3D8188EA1F62}" destId="{F5F2A3C7-E7AE-40AD-B8FA-8CFC81D688AA}" srcOrd="2" destOrd="0" parTransId="{62AA31EC-22FA-455D-A15B-8E46CAE5B228}" sibTransId="{AA1BCD89-A61E-4474-A5FC-AA0FD621D410}"/>
    <dgm:cxn modelId="{2E4E2E94-4BB1-46EF-B96F-A37C85E8B52E}" type="presOf" srcId="{9B56E916-825D-47BE-ACD1-265BE76A7FF8}" destId="{1876D812-0E89-48B5-8537-BA8A71AE3A96}" srcOrd="0" destOrd="0" presId="urn:microsoft.com/office/officeart/2008/layout/LinedList"/>
    <dgm:cxn modelId="{23B4A096-F3C8-4F67-8C20-63628C8989A3}" srcId="{6BCE55CB-040B-4F90-8EB9-3D8188EA1F62}" destId="{A72E57BD-DBF0-4AFB-B3C3-DE08D2948AC4}" srcOrd="0" destOrd="0" parTransId="{6319DF2A-7827-462A-8149-98B9A902CCF5}" sibTransId="{8939912D-CB92-4219-B00D-DAF471BCF55D}"/>
    <dgm:cxn modelId="{E674F7AD-DD98-4550-8CF8-C9C08FFCA035}" type="presOf" srcId="{A72E57BD-DBF0-4AFB-B3C3-DE08D2948AC4}" destId="{F5E0B4E2-F34D-40F6-AB92-64D06A7E8788}" srcOrd="0" destOrd="0" presId="urn:microsoft.com/office/officeart/2008/layout/LinedList"/>
    <dgm:cxn modelId="{AE8D5CB2-6F87-4FF1-A244-A1637E464238}" srcId="{6BCE55CB-040B-4F90-8EB9-3D8188EA1F62}" destId="{9B56E916-825D-47BE-ACD1-265BE76A7FF8}" srcOrd="1" destOrd="0" parTransId="{FC68D722-66D2-42E8-9313-D368CB75E1AD}" sibTransId="{FF0B5954-AF14-47D1-8B69-4E1C32B88CAE}"/>
    <dgm:cxn modelId="{050531DF-53AC-4459-B731-20BD279B199C}" type="presParOf" srcId="{91482746-F942-467F-B54F-221BBD8A2038}" destId="{B3A70214-99A1-4C09-A786-FE12A350FAFB}" srcOrd="0" destOrd="0" presId="urn:microsoft.com/office/officeart/2008/layout/LinedList"/>
    <dgm:cxn modelId="{0FA4B395-3473-4A6E-A47B-13F76C52526E}" type="presParOf" srcId="{91482746-F942-467F-B54F-221BBD8A2038}" destId="{186BA714-4431-4B51-8856-4F9DDCF04721}" srcOrd="1" destOrd="0" presId="urn:microsoft.com/office/officeart/2008/layout/LinedList"/>
    <dgm:cxn modelId="{1A7D9FFF-F0FD-43EB-B3A5-7AE06F484683}" type="presParOf" srcId="{186BA714-4431-4B51-8856-4F9DDCF04721}" destId="{F5E0B4E2-F34D-40F6-AB92-64D06A7E8788}" srcOrd="0" destOrd="0" presId="urn:microsoft.com/office/officeart/2008/layout/LinedList"/>
    <dgm:cxn modelId="{7A666E2F-5328-46AE-83CD-FE86D80D21A6}" type="presParOf" srcId="{186BA714-4431-4B51-8856-4F9DDCF04721}" destId="{EE761D2C-3066-4A92-B532-B40D3683B03D}" srcOrd="1" destOrd="0" presId="urn:microsoft.com/office/officeart/2008/layout/LinedList"/>
    <dgm:cxn modelId="{A74E4DDB-654A-4C4F-8ECC-0E4B8EBCDE79}" type="presParOf" srcId="{91482746-F942-467F-B54F-221BBD8A2038}" destId="{F6049B28-973B-4F5A-AB03-871265F3E26D}" srcOrd="2" destOrd="0" presId="urn:microsoft.com/office/officeart/2008/layout/LinedList"/>
    <dgm:cxn modelId="{C23EBF6D-104F-4821-9695-F6A874C2DF12}" type="presParOf" srcId="{91482746-F942-467F-B54F-221BBD8A2038}" destId="{C5F5A4FA-FEBE-441E-94D9-E9D90F326A15}" srcOrd="3" destOrd="0" presId="urn:microsoft.com/office/officeart/2008/layout/LinedList"/>
    <dgm:cxn modelId="{D4B32577-D5FC-431F-9B18-2AD39A4F49FD}" type="presParOf" srcId="{C5F5A4FA-FEBE-441E-94D9-E9D90F326A15}" destId="{1876D812-0E89-48B5-8537-BA8A71AE3A96}" srcOrd="0" destOrd="0" presId="urn:microsoft.com/office/officeart/2008/layout/LinedList"/>
    <dgm:cxn modelId="{CC928B17-9814-444D-9FE0-6C8358D475F8}" type="presParOf" srcId="{C5F5A4FA-FEBE-441E-94D9-E9D90F326A15}" destId="{BFCB3B98-8E19-4E7B-A223-77DEFFE45999}" srcOrd="1" destOrd="0" presId="urn:microsoft.com/office/officeart/2008/layout/LinedList"/>
    <dgm:cxn modelId="{E2BE5AE7-1899-432C-B0FB-1B5A991AB43C}" type="presParOf" srcId="{91482746-F942-467F-B54F-221BBD8A2038}" destId="{446C8C77-94B3-49DC-AA93-6A1E6632D289}" srcOrd="4" destOrd="0" presId="urn:microsoft.com/office/officeart/2008/layout/LinedList"/>
    <dgm:cxn modelId="{09A25AB1-2C16-4B65-870C-669BCC6918B4}" type="presParOf" srcId="{91482746-F942-467F-B54F-221BBD8A2038}" destId="{9EB037DE-4DA9-4F51-8D54-495EDFCA07A4}" srcOrd="5" destOrd="0" presId="urn:microsoft.com/office/officeart/2008/layout/LinedList"/>
    <dgm:cxn modelId="{F1D95CBA-B47B-4DC1-8D0E-830644745E05}" type="presParOf" srcId="{9EB037DE-4DA9-4F51-8D54-495EDFCA07A4}" destId="{762ED33B-7E8C-465B-9CD7-4CC6BB2D99C6}" srcOrd="0" destOrd="0" presId="urn:microsoft.com/office/officeart/2008/layout/LinedList"/>
    <dgm:cxn modelId="{A08827B6-8764-4858-9753-075CCEDF2669}" type="presParOf" srcId="{9EB037DE-4DA9-4F51-8D54-495EDFCA07A4}" destId="{8F18DC2E-93A5-4430-9DD1-D10650A564C7}" srcOrd="1" destOrd="0" presId="urn:microsoft.com/office/officeart/2008/layout/LinedList"/>
    <dgm:cxn modelId="{AE165F45-E1BC-4290-9556-47D162A42B3D}" type="presParOf" srcId="{91482746-F942-467F-B54F-221BBD8A2038}" destId="{33B5A6FB-87C3-4CAB-9B8D-16190ED5AC90}" srcOrd="6" destOrd="0" presId="urn:microsoft.com/office/officeart/2008/layout/LinedList"/>
    <dgm:cxn modelId="{28F24D96-F31A-4757-B08F-011F5363BF6C}" type="presParOf" srcId="{91482746-F942-467F-B54F-221BBD8A2038}" destId="{DE6FED99-D090-49AC-9616-DBD589746537}" srcOrd="7" destOrd="0" presId="urn:microsoft.com/office/officeart/2008/layout/LinedList"/>
    <dgm:cxn modelId="{B86677C5-7278-4FAE-BA34-2B0D26FC4B41}" type="presParOf" srcId="{DE6FED99-D090-49AC-9616-DBD589746537}" destId="{1027C2D8-CAD1-45F3-BF40-37F5914D443F}" srcOrd="0" destOrd="0" presId="urn:microsoft.com/office/officeart/2008/layout/LinedList"/>
    <dgm:cxn modelId="{38137176-8035-4ECF-BF86-E8F39925008C}" type="presParOf" srcId="{DE6FED99-D090-49AC-9616-DBD589746537}" destId="{BC9721BA-012A-41EF-9CEB-A11DA987BFA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58B2B8-20F0-42A0-85D6-B1EFC3C65B19}"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D0E5A46B-F0E0-4FAE-9FA6-E8A9C66EBB3E}">
      <dgm:prSet/>
      <dgm:spPr/>
      <dgm:t>
        <a:bodyPr/>
        <a:lstStyle/>
        <a:p>
          <a:pPr rtl="0">
            <a:lnSpc>
              <a:spcPct val="100000"/>
            </a:lnSpc>
            <a:defRPr cap="all"/>
          </a:pPr>
          <a:r>
            <a:rPr lang="en-US" dirty="0">
              <a:latin typeface="Calibri"/>
            </a:rPr>
            <a:t>Developed</a:t>
          </a:r>
          <a:r>
            <a:rPr lang="en-US" dirty="0"/>
            <a:t> severe headache</a:t>
          </a:r>
          <a:r>
            <a:rPr lang="en-US" dirty="0">
              <a:latin typeface="Calibri"/>
            </a:rPr>
            <a:t>,</a:t>
          </a:r>
          <a:r>
            <a:rPr lang="en-US" dirty="0"/>
            <a:t> </a:t>
          </a:r>
          <a:r>
            <a:rPr lang="en-US" dirty="0">
              <a:latin typeface="Calibri"/>
            </a:rPr>
            <a:t>fever,</a:t>
          </a:r>
          <a:r>
            <a:rPr lang="en-US" dirty="0"/>
            <a:t> runny nose.</a:t>
          </a:r>
        </a:p>
      </dgm:t>
    </dgm:pt>
    <dgm:pt modelId="{7884FD90-7369-454F-9CBC-91849DAB8A7D}" type="parTrans" cxnId="{6E0B92AB-7CCE-44BC-B259-0B657C74DA6B}">
      <dgm:prSet/>
      <dgm:spPr/>
      <dgm:t>
        <a:bodyPr/>
        <a:lstStyle/>
        <a:p>
          <a:pPr algn="ctr"/>
          <a:endParaRPr lang="en-US"/>
        </a:p>
      </dgm:t>
    </dgm:pt>
    <dgm:pt modelId="{C694A16D-678C-4D53-AB4D-53E6AA0CB600}" type="sibTrans" cxnId="{6E0B92AB-7CCE-44BC-B259-0B657C74DA6B}">
      <dgm:prSet/>
      <dgm:spPr/>
      <dgm:t>
        <a:bodyPr/>
        <a:lstStyle/>
        <a:p>
          <a:endParaRPr lang="en-US"/>
        </a:p>
      </dgm:t>
    </dgm:pt>
    <dgm:pt modelId="{0592085C-D6E8-4556-9253-BF58E5B3B989}">
      <dgm:prSet/>
      <dgm:spPr/>
      <dgm:t>
        <a:bodyPr/>
        <a:lstStyle/>
        <a:p>
          <a:pPr>
            <a:lnSpc>
              <a:spcPct val="100000"/>
            </a:lnSpc>
            <a:defRPr cap="all"/>
          </a:pPr>
          <a:r>
            <a:rPr lang="en-US" dirty="0"/>
            <a:t>PCP ruled out infection.</a:t>
          </a:r>
        </a:p>
      </dgm:t>
    </dgm:pt>
    <dgm:pt modelId="{7EEAF890-213A-4057-B3A8-F58F539EC145}" type="parTrans" cxnId="{E6E1D97A-5798-44FC-AC0E-A0E99D391FEF}">
      <dgm:prSet/>
      <dgm:spPr/>
      <dgm:t>
        <a:bodyPr/>
        <a:lstStyle/>
        <a:p>
          <a:pPr algn="ctr"/>
          <a:endParaRPr lang="en-US"/>
        </a:p>
      </dgm:t>
    </dgm:pt>
    <dgm:pt modelId="{80F9D6F4-212B-4CD1-9E62-C51A1AC2869F}" type="sibTrans" cxnId="{E6E1D97A-5798-44FC-AC0E-A0E99D391FEF}">
      <dgm:prSet/>
      <dgm:spPr/>
      <dgm:t>
        <a:bodyPr/>
        <a:lstStyle/>
        <a:p>
          <a:endParaRPr lang="en-US"/>
        </a:p>
      </dgm:t>
    </dgm:pt>
    <dgm:pt modelId="{237482B3-9549-467F-A8C8-BFA6D0F24A20}">
      <dgm:prSet/>
      <dgm:spPr/>
      <dgm:t>
        <a:bodyPr/>
        <a:lstStyle/>
        <a:p>
          <a:pPr>
            <a:lnSpc>
              <a:spcPct val="100000"/>
            </a:lnSpc>
            <a:defRPr cap="all"/>
          </a:pPr>
          <a:r>
            <a:rPr lang="en-US" dirty="0"/>
            <a:t>STAT MRI obtained.</a:t>
          </a:r>
        </a:p>
      </dgm:t>
    </dgm:pt>
    <dgm:pt modelId="{EC131CD0-54F3-4086-A510-47D1D8957B12}" type="parTrans" cxnId="{7E5C0A50-4FAE-4A2E-B93A-58D0E5DA6FA8}">
      <dgm:prSet/>
      <dgm:spPr/>
      <dgm:t>
        <a:bodyPr/>
        <a:lstStyle/>
        <a:p>
          <a:pPr algn="ctr"/>
          <a:endParaRPr lang="en-US"/>
        </a:p>
      </dgm:t>
    </dgm:pt>
    <dgm:pt modelId="{E98C928E-E07E-42F3-9A78-7E730CFE4B37}" type="sibTrans" cxnId="{7E5C0A50-4FAE-4A2E-B93A-58D0E5DA6FA8}">
      <dgm:prSet/>
      <dgm:spPr/>
      <dgm:t>
        <a:bodyPr/>
        <a:lstStyle/>
        <a:p>
          <a:endParaRPr lang="en-US"/>
        </a:p>
      </dgm:t>
    </dgm:pt>
    <dgm:pt modelId="{DC187F9E-041C-4A83-8844-4C8B7965CE20}" type="pres">
      <dgm:prSet presAssocID="{6C58B2B8-20F0-42A0-85D6-B1EFC3C65B19}" presName="root" presStyleCnt="0">
        <dgm:presLayoutVars>
          <dgm:dir/>
          <dgm:resizeHandles val="exact"/>
        </dgm:presLayoutVars>
      </dgm:prSet>
      <dgm:spPr/>
    </dgm:pt>
    <dgm:pt modelId="{2567B165-6AFF-4345-9819-A1A6C3C8D0C6}" type="pres">
      <dgm:prSet presAssocID="{D0E5A46B-F0E0-4FAE-9FA6-E8A9C66EBB3E}" presName="compNode" presStyleCnt="0"/>
      <dgm:spPr/>
    </dgm:pt>
    <dgm:pt modelId="{89EF8AE9-6FB8-4C93-BFB6-D37F2D398795}" type="pres">
      <dgm:prSet presAssocID="{D0E5A46B-F0E0-4FAE-9FA6-E8A9C66EBB3E}" presName="iconBgRect" presStyleLbl="bgShp" presStyleIdx="0" presStyleCnt="3"/>
      <dgm:spPr>
        <a:prstGeom prst="round2DiagRect">
          <a:avLst>
            <a:gd name="adj1" fmla="val 29727"/>
            <a:gd name="adj2" fmla="val 0"/>
          </a:avLst>
        </a:prstGeom>
      </dgm:spPr>
    </dgm:pt>
    <dgm:pt modelId="{B9E26217-E47D-465C-A9D0-D541E1B60975}" type="pres">
      <dgm:prSet presAssocID="{D0E5A46B-F0E0-4FAE-9FA6-E8A9C66EBB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se"/>
        </a:ext>
      </dgm:extLst>
    </dgm:pt>
    <dgm:pt modelId="{1A2B6701-FC96-4AEA-B736-961F425DC9C9}" type="pres">
      <dgm:prSet presAssocID="{D0E5A46B-F0E0-4FAE-9FA6-E8A9C66EBB3E}" presName="spaceRect" presStyleCnt="0"/>
      <dgm:spPr/>
    </dgm:pt>
    <dgm:pt modelId="{3FE42983-ABD8-4716-BD2E-CB0F1B3B0650}" type="pres">
      <dgm:prSet presAssocID="{D0E5A46B-F0E0-4FAE-9FA6-E8A9C66EBB3E}" presName="textRect" presStyleLbl="revTx" presStyleIdx="0" presStyleCnt="3">
        <dgm:presLayoutVars>
          <dgm:chMax val="1"/>
          <dgm:chPref val="1"/>
        </dgm:presLayoutVars>
      </dgm:prSet>
      <dgm:spPr/>
    </dgm:pt>
    <dgm:pt modelId="{F93063C3-5EC5-4668-8B62-68DCDD30A1C2}" type="pres">
      <dgm:prSet presAssocID="{C694A16D-678C-4D53-AB4D-53E6AA0CB600}" presName="sibTrans" presStyleCnt="0"/>
      <dgm:spPr/>
    </dgm:pt>
    <dgm:pt modelId="{639158B7-15DF-4026-A121-F96E6EB581D1}" type="pres">
      <dgm:prSet presAssocID="{0592085C-D6E8-4556-9253-BF58E5B3B989}" presName="compNode" presStyleCnt="0"/>
      <dgm:spPr/>
    </dgm:pt>
    <dgm:pt modelId="{44D8494E-6572-4141-94B8-924FA20E80CC}" type="pres">
      <dgm:prSet presAssocID="{0592085C-D6E8-4556-9253-BF58E5B3B989}" presName="iconBgRect" presStyleLbl="bgShp" presStyleIdx="1" presStyleCnt="3"/>
      <dgm:spPr>
        <a:prstGeom prst="round2DiagRect">
          <a:avLst>
            <a:gd name="adj1" fmla="val 29727"/>
            <a:gd name="adj2" fmla="val 0"/>
          </a:avLst>
        </a:prstGeom>
      </dgm:spPr>
    </dgm:pt>
    <dgm:pt modelId="{3F1D6EE0-1F52-46E7-A93A-ECB406E026AC}" type="pres">
      <dgm:prSet presAssocID="{0592085C-D6E8-4556-9253-BF58E5B3B98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NA"/>
        </a:ext>
      </dgm:extLst>
    </dgm:pt>
    <dgm:pt modelId="{5E9C1A8D-F5E3-4D02-9C48-1F084AE06985}" type="pres">
      <dgm:prSet presAssocID="{0592085C-D6E8-4556-9253-BF58E5B3B989}" presName="spaceRect" presStyleCnt="0"/>
      <dgm:spPr/>
    </dgm:pt>
    <dgm:pt modelId="{50F7131F-16EA-4EE7-B66F-17092D58CC5F}" type="pres">
      <dgm:prSet presAssocID="{0592085C-D6E8-4556-9253-BF58E5B3B989}" presName="textRect" presStyleLbl="revTx" presStyleIdx="1" presStyleCnt="3">
        <dgm:presLayoutVars>
          <dgm:chMax val="1"/>
          <dgm:chPref val="1"/>
        </dgm:presLayoutVars>
      </dgm:prSet>
      <dgm:spPr/>
    </dgm:pt>
    <dgm:pt modelId="{814E6FBB-3BA8-4541-9877-B6495DECAF0B}" type="pres">
      <dgm:prSet presAssocID="{80F9D6F4-212B-4CD1-9E62-C51A1AC2869F}" presName="sibTrans" presStyleCnt="0"/>
      <dgm:spPr/>
    </dgm:pt>
    <dgm:pt modelId="{F660AD23-6A8F-430A-B3AD-2EF2A3D209F1}" type="pres">
      <dgm:prSet presAssocID="{237482B3-9549-467F-A8C8-BFA6D0F24A20}" presName="compNode" presStyleCnt="0"/>
      <dgm:spPr/>
    </dgm:pt>
    <dgm:pt modelId="{2C625FE8-EDA8-46CB-A6D6-DB055C4AF97E}" type="pres">
      <dgm:prSet presAssocID="{237482B3-9549-467F-A8C8-BFA6D0F24A20}" presName="iconBgRect" presStyleLbl="bgShp" presStyleIdx="2" presStyleCnt="3"/>
      <dgm:spPr>
        <a:prstGeom prst="round2DiagRect">
          <a:avLst>
            <a:gd name="adj1" fmla="val 29727"/>
            <a:gd name="adj2" fmla="val 0"/>
          </a:avLst>
        </a:prstGeom>
      </dgm:spPr>
    </dgm:pt>
    <dgm:pt modelId="{43B4C217-3558-4810-B4E1-40E0217D4A88}" type="pres">
      <dgm:prSet presAssocID="{237482B3-9549-467F-A8C8-BFA6D0F24A2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691A7B2E-EB98-4428-A710-A6408B15C4F7}" type="pres">
      <dgm:prSet presAssocID="{237482B3-9549-467F-A8C8-BFA6D0F24A20}" presName="spaceRect" presStyleCnt="0"/>
      <dgm:spPr/>
    </dgm:pt>
    <dgm:pt modelId="{0ADF9C4B-3A0C-4150-B6F4-2A4454E58606}" type="pres">
      <dgm:prSet presAssocID="{237482B3-9549-467F-A8C8-BFA6D0F24A20}" presName="textRect" presStyleLbl="revTx" presStyleIdx="2" presStyleCnt="3">
        <dgm:presLayoutVars>
          <dgm:chMax val="1"/>
          <dgm:chPref val="1"/>
        </dgm:presLayoutVars>
      </dgm:prSet>
      <dgm:spPr/>
    </dgm:pt>
  </dgm:ptLst>
  <dgm:cxnLst>
    <dgm:cxn modelId="{2F742B04-BE48-4B55-8821-021C962EE2C9}" type="presOf" srcId="{237482B3-9549-467F-A8C8-BFA6D0F24A20}" destId="{0ADF9C4B-3A0C-4150-B6F4-2A4454E58606}" srcOrd="0" destOrd="0" presId="urn:microsoft.com/office/officeart/2018/5/layout/IconLeafLabelList"/>
    <dgm:cxn modelId="{F5E95806-FC01-4F7E-9B6F-9E91F177B0BF}" type="presOf" srcId="{6C58B2B8-20F0-42A0-85D6-B1EFC3C65B19}" destId="{DC187F9E-041C-4A83-8844-4C8B7965CE20}" srcOrd="0" destOrd="0" presId="urn:microsoft.com/office/officeart/2018/5/layout/IconLeafLabelList"/>
    <dgm:cxn modelId="{57088D2F-2817-402A-B354-10180FABD979}" type="presOf" srcId="{D0E5A46B-F0E0-4FAE-9FA6-E8A9C66EBB3E}" destId="{3FE42983-ABD8-4716-BD2E-CB0F1B3B0650}" srcOrd="0" destOrd="0" presId="urn:microsoft.com/office/officeart/2018/5/layout/IconLeafLabelList"/>
    <dgm:cxn modelId="{7E5C0A50-4FAE-4A2E-B93A-58D0E5DA6FA8}" srcId="{6C58B2B8-20F0-42A0-85D6-B1EFC3C65B19}" destId="{237482B3-9549-467F-A8C8-BFA6D0F24A20}" srcOrd="2" destOrd="0" parTransId="{EC131CD0-54F3-4086-A510-47D1D8957B12}" sibTransId="{E98C928E-E07E-42F3-9A78-7E730CFE4B37}"/>
    <dgm:cxn modelId="{E6E1D97A-5798-44FC-AC0E-A0E99D391FEF}" srcId="{6C58B2B8-20F0-42A0-85D6-B1EFC3C65B19}" destId="{0592085C-D6E8-4556-9253-BF58E5B3B989}" srcOrd="1" destOrd="0" parTransId="{7EEAF890-213A-4057-B3A8-F58F539EC145}" sibTransId="{80F9D6F4-212B-4CD1-9E62-C51A1AC2869F}"/>
    <dgm:cxn modelId="{6E0B92AB-7CCE-44BC-B259-0B657C74DA6B}" srcId="{6C58B2B8-20F0-42A0-85D6-B1EFC3C65B19}" destId="{D0E5A46B-F0E0-4FAE-9FA6-E8A9C66EBB3E}" srcOrd="0" destOrd="0" parTransId="{7884FD90-7369-454F-9CBC-91849DAB8A7D}" sibTransId="{C694A16D-678C-4D53-AB4D-53E6AA0CB600}"/>
    <dgm:cxn modelId="{3E4380E2-8DF2-4913-BD45-706D55DFC4FC}" type="presOf" srcId="{0592085C-D6E8-4556-9253-BF58E5B3B989}" destId="{50F7131F-16EA-4EE7-B66F-17092D58CC5F}" srcOrd="0" destOrd="0" presId="urn:microsoft.com/office/officeart/2018/5/layout/IconLeafLabelList"/>
    <dgm:cxn modelId="{087C04A4-2967-4042-8A3F-CA0FE9BE19DA}" type="presParOf" srcId="{DC187F9E-041C-4A83-8844-4C8B7965CE20}" destId="{2567B165-6AFF-4345-9819-A1A6C3C8D0C6}" srcOrd="0" destOrd="0" presId="urn:microsoft.com/office/officeart/2018/5/layout/IconLeafLabelList"/>
    <dgm:cxn modelId="{C1A0473F-8556-4C98-9C21-581280A9230C}" type="presParOf" srcId="{2567B165-6AFF-4345-9819-A1A6C3C8D0C6}" destId="{89EF8AE9-6FB8-4C93-BFB6-D37F2D398795}" srcOrd="0" destOrd="0" presId="urn:microsoft.com/office/officeart/2018/5/layout/IconLeafLabelList"/>
    <dgm:cxn modelId="{029A5C6E-98C7-4D95-9A89-3B7C40D72C92}" type="presParOf" srcId="{2567B165-6AFF-4345-9819-A1A6C3C8D0C6}" destId="{B9E26217-E47D-465C-A9D0-D541E1B60975}" srcOrd="1" destOrd="0" presId="urn:microsoft.com/office/officeart/2018/5/layout/IconLeafLabelList"/>
    <dgm:cxn modelId="{2BEF4AEC-5C7F-4EA3-91C6-D293D8842A40}" type="presParOf" srcId="{2567B165-6AFF-4345-9819-A1A6C3C8D0C6}" destId="{1A2B6701-FC96-4AEA-B736-961F425DC9C9}" srcOrd="2" destOrd="0" presId="urn:microsoft.com/office/officeart/2018/5/layout/IconLeafLabelList"/>
    <dgm:cxn modelId="{6FD779C6-2FBF-4B06-BE74-53BFE16504F0}" type="presParOf" srcId="{2567B165-6AFF-4345-9819-A1A6C3C8D0C6}" destId="{3FE42983-ABD8-4716-BD2E-CB0F1B3B0650}" srcOrd="3" destOrd="0" presId="urn:microsoft.com/office/officeart/2018/5/layout/IconLeafLabelList"/>
    <dgm:cxn modelId="{E0D83FEE-A5A1-469F-97AF-2FA6BB7FF664}" type="presParOf" srcId="{DC187F9E-041C-4A83-8844-4C8B7965CE20}" destId="{F93063C3-5EC5-4668-8B62-68DCDD30A1C2}" srcOrd="1" destOrd="0" presId="urn:microsoft.com/office/officeart/2018/5/layout/IconLeafLabelList"/>
    <dgm:cxn modelId="{50845D5A-02C0-4070-89CF-45488A3F22AD}" type="presParOf" srcId="{DC187F9E-041C-4A83-8844-4C8B7965CE20}" destId="{639158B7-15DF-4026-A121-F96E6EB581D1}" srcOrd="2" destOrd="0" presId="urn:microsoft.com/office/officeart/2018/5/layout/IconLeafLabelList"/>
    <dgm:cxn modelId="{DCCC9849-AB86-4347-B6EE-1D4D867D3942}" type="presParOf" srcId="{639158B7-15DF-4026-A121-F96E6EB581D1}" destId="{44D8494E-6572-4141-94B8-924FA20E80CC}" srcOrd="0" destOrd="0" presId="urn:microsoft.com/office/officeart/2018/5/layout/IconLeafLabelList"/>
    <dgm:cxn modelId="{A480278A-8F5E-40F7-86F8-C058A0D9B87D}" type="presParOf" srcId="{639158B7-15DF-4026-A121-F96E6EB581D1}" destId="{3F1D6EE0-1F52-46E7-A93A-ECB406E026AC}" srcOrd="1" destOrd="0" presId="urn:microsoft.com/office/officeart/2018/5/layout/IconLeafLabelList"/>
    <dgm:cxn modelId="{3461860B-92E1-4FD0-8C74-C361AAA767FF}" type="presParOf" srcId="{639158B7-15DF-4026-A121-F96E6EB581D1}" destId="{5E9C1A8D-F5E3-4D02-9C48-1F084AE06985}" srcOrd="2" destOrd="0" presId="urn:microsoft.com/office/officeart/2018/5/layout/IconLeafLabelList"/>
    <dgm:cxn modelId="{6F98B0AA-EB31-498F-B7F2-F9F3F636C084}" type="presParOf" srcId="{639158B7-15DF-4026-A121-F96E6EB581D1}" destId="{50F7131F-16EA-4EE7-B66F-17092D58CC5F}" srcOrd="3" destOrd="0" presId="urn:microsoft.com/office/officeart/2018/5/layout/IconLeafLabelList"/>
    <dgm:cxn modelId="{9C789684-0D8E-4A8A-B7F2-FA5781CD452E}" type="presParOf" srcId="{DC187F9E-041C-4A83-8844-4C8B7965CE20}" destId="{814E6FBB-3BA8-4541-9877-B6495DECAF0B}" srcOrd="3" destOrd="0" presId="urn:microsoft.com/office/officeart/2018/5/layout/IconLeafLabelList"/>
    <dgm:cxn modelId="{0B21309A-5C90-4AEA-8921-85F1D59338E0}" type="presParOf" srcId="{DC187F9E-041C-4A83-8844-4C8B7965CE20}" destId="{F660AD23-6A8F-430A-B3AD-2EF2A3D209F1}" srcOrd="4" destOrd="0" presId="urn:microsoft.com/office/officeart/2018/5/layout/IconLeafLabelList"/>
    <dgm:cxn modelId="{EEEEE698-886E-4E73-8C02-0F4D1198A855}" type="presParOf" srcId="{F660AD23-6A8F-430A-B3AD-2EF2A3D209F1}" destId="{2C625FE8-EDA8-46CB-A6D6-DB055C4AF97E}" srcOrd="0" destOrd="0" presId="urn:microsoft.com/office/officeart/2018/5/layout/IconLeafLabelList"/>
    <dgm:cxn modelId="{6951C637-49F2-4326-B323-0A92DA37F33B}" type="presParOf" srcId="{F660AD23-6A8F-430A-B3AD-2EF2A3D209F1}" destId="{43B4C217-3558-4810-B4E1-40E0217D4A88}" srcOrd="1" destOrd="0" presId="urn:microsoft.com/office/officeart/2018/5/layout/IconLeafLabelList"/>
    <dgm:cxn modelId="{D4EBEBC6-5464-4B10-8656-8CE556809550}" type="presParOf" srcId="{F660AD23-6A8F-430A-B3AD-2EF2A3D209F1}" destId="{691A7B2E-EB98-4428-A710-A6408B15C4F7}" srcOrd="2" destOrd="0" presId="urn:microsoft.com/office/officeart/2018/5/layout/IconLeafLabelList"/>
    <dgm:cxn modelId="{DEDF0F2B-894E-436F-92CE-A982CDB6A17F}" type="presParOf" srcId="{F660AD23-6A8F-430A-B3AD-2EF2A3D209F1}" destId="{0ADF9C4B-3A0C-4150-B6F4-2A4454E58606}"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B581A-EB18-489C-8ADB-9AD2B47846F1}">
      <dsp:nvSpPr>
        <dsp:cNvPr id="0" name=""/>
        <dsp:cNvSpPr/>
      </dsp:nvSpPr>
      <dsp:spPr>
        <a:xfrm>
          <a:off x="36" y="4947"/>
          <a:ext cx="3516203"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PMH</a:t>
          </a:r>
        </a:p>
      </dsp:txBody>
      <dsp:txXfrm>
        <a:off x="36" y="4947"/>
        <a:ext cx="3516203" cy="518400"/>
      </dsp:txXfrm>
    </dsp:sp>
    <dsp:sp modelId="{9C9F8315-D233-46D2-B9D4-0279E4C11DB6}">
      <dsp:nvSpPr>
        <dsp:cNvPr id="0" name=""/>
        <dsp:cNvSpPr/>
      </dsp:nvSpPr>
      <dsp:spPr>
        <a:xfrm>
          <a:off x="36" y="523347"/>
          <a:ext cx="3516203" cy="28657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Hypertension</a:t>
          </a:r>
        </a:p>
        <a:p>
          <a:pPr marL="171450" lvl="1" indent="-171450" algn="l" defTabSz="800100">
            <a:lnSpc>
              <a:spcPct val="90000"/>
            </a:lnSpc>
            <a:spcBef>
              <a:spcPct val="0"/>
            </a:spcBef>
            <a:spcAft>
              <a:spcPct val="15000"/>
            </a:spcAft>
            <a:buChar char="•"/>
          </a:pPr>
          <a:r>
            <a:rPr lang="en-US" sz="1800" kern="1200"/>
            <a:t>Hyperlipidemia</a:t>
          </a:r>
        </a:p>
        <a:p>
          <a:pPr marL="171450" lvl="1" indent="-171450" algn="l" defTabSz="800100">
            <a:lnSpc>
              <a:spcPct val="90000"/>
            </a:lnSpc>
            <a:spcBef>
              <a:spcPct val="0"/>
            </a:spcBef>
            <a:spcAft>
              <a:spcPct val="15000"/>
            </a:spcAft>
            <a:buChar char="•"/>
          </a:pPr>
          <a:r>
            <a:rPr lang="en-US" sz="1800" kern="1200"/>
            <a:t>Allergies</a:t>
          </a:r>
        </a:p>
        <a:p>
          <a:pPr marL="171450" lvl="1" indent="-171450" algn="l" defTabSz="800100">
            <a:lnSpc>
              <a:spcPct val="90000"/>
            </a:lnSpc>
            <a:spcBef>
              <a:spcPct val="0"/>
            </a:spcBef>
            <a:spcAft>
              <a:spcPct val="15000"/>
            </a:spcAft>
            <a:buChar char="•"/>
          </a:pPr>
          <a:r>
            <a:rPr lang="en-US" sz="1800" kern="1200"/>
            <a:t>Migraines</a:t>
          </a:r>
        </a:p>
        <a:p>
          <a:pPr marL="171450" lvl="1" indent="-171450" algn="l" defTabSz="800100">
            <a:lnSpc>
              <a:spcPct val="90000"/>
            </a:lnSpc>
            <a:spcBef>
              <a:spcPct val="0"/>
            </a:spcBef>
            <a:spcAft>
              <a:spcPct val="15000"/>
            </a:spcAft>
            <a:buChar char="•"/>
          </a:pPr>
          <a:r>
            <a:rPr lang="en-US" sz="1800" kern="1200"/>
            <a:t>IBS</a:t>
          </a:r>
        </a:p>
        <a:p>
          <a:pPr marL="171450" lvl="1" indent="-171450" algn="l" defTabSz="800100">
            <a:lnSpc>
              <a:spcPct val="90000"/>
            </a:lnSpc>
            <a:spcBef>
              <a:spcPct val="0"/>
            </a:spcBef>
            <a:spcAft>
              <a:spcPct val="15000"/>
            </a:spcAft>
            <a:buChar char="•"/>
          </a:pPr>
          <a:r>
            <a:rPr lang="en-US" sz="1800" kern="1200"/>
            <a:t>GERD</a:t>
          </a:r>
        </a:p>
        <a:p>
          <a:pPr marL="171450" lvl="1" indent="-171450" algn="l" defTabSz="800100">
            <a:lnSpc>
              <a:spcPct val="90000"/>
            </a:lnSpc>
            <a:spcBef>
              <a:spcPct val="0"/>
            </a:spcBef>
            <a:spcAft>
              <a:spcPct val="15000"/>
            </a:spcAft>
            <a:buChar char="•"/>
          </a:pPr>
          <a:r>
            <a:rPr lang="en-US" sz="1800" kern="1200"/>
            <a:t>OA</a:t>
          </a:r>
        </a:p>
        <a:p>
          <a:pPr marL="171450" lvl="1" indent="-171450" algn="l" defTabSz="800100">
            <a:lnSpc>
              <a:spcPct val="90000"/>
            </a:lnSpc>
            <a:spcBef>
              <a:spcPct val="0"/>
            </a:spcBef>
            <a:spcAft>
              <a:spcPct val="15000"/>
            </a:spcAft>
            <a:buChar char="•"/>
          </a:pPr>
          <a:r>
            <a:rPr lang="en-US" sz="1800" kern="1200"/>
            <a:t>LDD</a:t>
          </a:r>
        </a:p>
        <a:p>
          <a:pPr marL="171450" lvl="1" indent="-171450" algn="l" defTabSz="800100">
            <a:lnSpc>
              <a:spcPct val="90000"/>
            </a:lnSpc>
            <a:spcBef>
              <a:spcPct val="0"/>
            </a:spcBef>
            <a:spcAft>
              <a:spcPct val="15000"/>
            </a:spcAft>
            <a:buChar char="•"/>
          </a:pPr>
          <a:r>
            <a:rPr lang="en-US" sz="1800" kern="1200"/>
            <a:t>MCI</a:t>
          </a:r>
        </a:p>
      </dsp:txBody>
      <dsp:txXfrm>
        <a:off x="36" y="523347"/>
        <a:ext cx="3516203" cy="2865779"/>
      </dsp:txXfrm>
    </dsp:sp>
    <dsp:sp modelId="{437672A6-AE2C-4BBB-A5CC-190B1FB5A25B}">
      <dsp:nvSpPr>
        <dsp:cNvPr id="0" name=""/>
        <dsp:cNvSpPr/>
      </dsp:nvSpPr>
      <dsp:spPr>
        <a:xfrm>
          <a:off x="4008509" y="4947"/>
          <a:ext cx="3516203"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Current Medications</a:t>
          </a:r>
        </a:p>
      </dsp:txBody>
      <dsp:txXfrm>
        <a:off x="4008509" y="4947"/>
        <a:ext cx="3516203" cy="518400"/>
      </dsp:txXfrm>
    </dsp:sp>
    <dsp:sp modelId="{2A5ED6CE-B785-4368-9069-DAF8BABA3E99}">
      <dsp:nvSpPr>
        <dsp:cNvPr id="0" name=""/>
        <dsp:cNvSpPr/>
      </dsp:nvSpPr>
      <dsp:spPr>
        <a:xfrm>
          <a:off x="4008509" y="523347"/>
          <a:ext cx="3516203" cy="28657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Tramadol</a:t>
          </a:r>
        </a:p>
        <a:p>
          <a:pPr marL="171450" lvl="1" indent="-171450" algn="l" defTabSz="800100">
            <a:lnSpc>
              <a:spcPct val="90000"/>
            </a:lnSpc>
            <a:spcBef>
              <a:spcPct val="0"/>
            </a:spcBef>
            <a:spcAft>
              <a:spcPct val="15000"/>
            </a:spcAft>
            <a:buChar char="•"/>
          </a:pPr>
          <a:r>
            <a:rPr lang="en-US" sz="1800" kern="1200"/>
            <a:t>Donepezil 10mg</a:t>
          </a:r>
        </a:p>
        <a:p>
          <a:pPr marL="171450" lvl="1" indent="-171450" algn="l" defTabSz="800100">
            <a:lnSpc>
              <a:spcPct val="90000"/>
            </a:lnSpc>
            <a:spcBef>
              <a:spcPct val="0"/>
            </a:spcBef>
            <a:spcAft>
              <a:spcPct val="15000"/>
            </a:spcAft>
            <a:buChar char="•"/>
          </a:pPr>
          <a:r>
            <a:rPr lang="en-US" sz="1800" kern="1200"/>
            <a:t>Losartan/HCTZ 100/12.5mg</a:t>
          </a:r>
        </a:p>
        <a:p>
          <a:pPr marL="171450" lvl="1" indent="-171450" algn="l" defTabSz="800100">
            <a:lnSpc>
              <a:spcPct val="90000"/>
            </a:lnSpc>
            <a:spcBef>
              <a:spcPct val="0"/>
            </a:spcBef>
            <a:spcAft>
              <a:spcPct val="15000"/>
            </a:spcAft>
            <a:buChar char="•"/>
          </a:pPr>
          <a:r>
            <a:rPr lang="en-US" sz="1800" kern="1200"/>
            <a:t>Potassium 10MEQ</a:t>
          </a:r>
        </a:p>
        <a:p>
          <a:pPr marL="171450" lvl="1" indent="-171450" algn="l" defTabSz="800100">
            <a:lnSpc>
              <a:spcPct val="90000"/>
            </a:lnSpc>
            <a:spcBef>
              <a:spcPct val="0"/>
            </a:spcBef>
            <a:spcAft>
              <a:spcPct val="15000"/>
            </a:spcAft>
            <a:buChar char="•"/>
          </a:pPr>
          <a:r>
            <a:rPr lang="en-US" sz="1800" kern="1200"/>
            <a:t>Metoprolol 25mg</a:t>
          </a:r>
        </a:p>
        <a:p>
          <a:pPr marL="171450" lvl="1" indent="-171450" algn="l" defTabSz="800100">
            <a:lnSpc>
              <a:spcPct val="90000"/>
            </a:lnSpc>
            <a:spcBef>
              <a:spcPct val="0"/>
            </a:spcBef>
            <a:spcAft>
              <a:spcPct val="15000"/>
            </a:spcAft>
            <a:buChar char="•"/>
          </a:pPr>
          <a:r>
            <a:rPr lang="en-US" sz="1800" kern="1200"/>
            <a:t>Meloxicam 15mg</a:t>
          </a:r>
        </a:p>
        <a:p>
          <a:pPr marL="171450" lvl="1" indent="-171450" algn="l" defTabSz="800100">
            <a:lnSpc>
              <a:spcPct val="90000"/>
            </a:lnSpc>
            <a:spcBef>
              <a:spcPct val="0"/>
            </a:spcBef>
            <a:spcAft>
              <a:spcPct val="15000"/>
            </a:spcAft>
            <a:buChar char="•"/>
          </a:pPr>
          <a:r>
            <a:rPr lang="en-US" sz="1800" kern="1200"/>
            <a:t>Omeprazole 40mg</a:t>
          </a:r>
        </a:p>
        <a:p>
          <a:pPr marL="171450" lvl="1" indent="-171450" algn="l" defTabSz="800100">
            <a:lnSpc>
              <a:spcPct val="90000"/>
            </a:lnSpc>
            <a:spcBef>
              <a:spcPct val="0"/>
            </a:spcBef>
            <a:spcAft>
              <a:spcPct val="15000"/>
            </a:spcAft>
            <a:buChar char="•"/>
          </a:pPr>
          <a:r>
            <a:rPr lang="en-US" sz="1800" kern="1200"/>
            <a:t>Levocetirizine 5mg</a:t>
          </a:r>
        </a:p>
        <a:p>
          <a:pPr marL="171450" lvl="1" indent="-171450" algn="l" defTabSz="800100">
            <a:lnSpc>
              <a:spcPct val="90000"/>
            </a:lnSpc>
            <a:spcBef>
              <a:spcPct val="0"/>
            </a:spcBef>
            <a:spcAft>
              <a:spcPct val="15000"/>
            </a:spcAft>
            <a:buChar char="•"/>
          </a:pPr>
          <a:r>
            <a:rPr lang="en-US" sz="1800" kern="1200"/>
            <a:t>Atorvastatin 20mg</a:t>
          </a:r>
        </a:p>
      </dsp:txBody>
      <dsp:txXfrm>
        <a:off x="4008509" y="523347"/>
        <a:ext cx="3516203" cy="2865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4FFFB-1C59-4F6C-9D8B-5552B2B28434}">
      <dsp:nvSpPr>
        <dsp:cNvPr id="0" name=""/>
        <dsp:cNvSpPr/>
      </dsp:nvSpPr>
      <dsp:spPr>
        <a:xfrm rot="5400000">
          <a:off x="4679312" y="-1859365"/>
          <a:ext cx="875034" cy="48158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Mother-AD</a:t>
          </a:r>
        </a:p>
        <a:p>
          <a:pPr marL="114300" lvl="1" indent="-114300" algn="l" defTabSz="666750">
            <a:lnSpc>
              <a:spcPct val="90000"/>
            </a:lnSpc>
            <a:spcBef>
              <a:spcPct val="0"/>
            </a:spcBef>
            <a:spcAft>
              <a:spcPct val="15000"/>
            </a:spcAft>
            <a:buChar char="•"/>
          </a:pPr>
          <a:r>
            <a:rPr lang="en-US" sz="1500" kern="1200"/>
            <a:t>3 maternal aunts-AD</a:t>
          </a:r>
        </a:p>
      </dsp:txBody>
      <dsp:txXfrm rot="-5400000">
        <a:off x="2708909" y="153754"/>
        <a:ext cx="4773124" cy="789602"/>
      </dsp:txXfrm>
    </dsp:sp>
    <dsp:sp modelId="{BC6BDDA2-FC01-4C08-89AE-8DEDE4261A37}">
      <dsp:nvSpPr>
        <dsp:cNvPr id="0" name=""/>
        <dsp:cNvSpPr/>
      </dsp:nvSpPr>
      <dsp:spPr>
        <a:xfrm>
          <a:off x="0" y="1657"/>
          <a:ext cx="2708910" cy="109379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a:t>Family History</a:t>
          </a:r>
        </a:p>
      </dsp:txBody>
      <dsp:txXfrm>
        <a:off x="53395" y="55052"/>
        <a:ext cx="2602120" cy="987003"/>
      </dsp:txXfrm>
    </dsp:sp>
    <dsp:sp modelId="{172F3F29-74AC-41AB-9425-38BE8D571F5C}">
      <dsp:nvSpPr>
        <dsp:cNvPr id="0" name=""/>
        <dsp:cNvSpPr/>
      </dsp:nvSpPr>
      <dsp:spPr>
        <a:xfrm rot="5400000">
          <a:off x="4679312" y="-710882"/>
          <a:ext cx="875034" cy="48158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Occasional alcohol use, no tobacco or drug use</a:t>
          </a:r>
        </a:p>
      </dsp:txBody>
      <dsp:txXfrm rot="-5400000">
        <a:off x="2708909" y="1302237"/>
        <a:ext cx="4773124" cy="789602"/>
      </dsp:txXfrm>
    </dsp:sp>
    <dsp:sp modelId="{693861F0-6AC6-499F-B4AB-23CFBD742333}">
      <dsp:nvSpPr>
        <dsp:cNvPr id="0" name=""/>
        <dsp:cNvSpPr/>
      </dsp:nvSpPr>
      <dsp:spPr>
        <a:xfrm>
          <a:off x="0" y="1150140"/>
          <a:ext cx="2708910" cy="109379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a:t>Social History</a:t>
          </a:r>
        </a:p>
      </dsp:txBody>
      <dsp:txXfrm>
        <a:off x="53395" y="1203535"/>
        <a:ext cx="2602120" cy="987003"/>
      </dsp:txXfrm>
    </dsp:sp>
    <dsp:sp modelId="{3B4C69F1-A1F1-4274-93E1-748400F527CA}">
      <dsp:nvSpPr>
        <dsp:cNvPr id="0" name=""/>
        <dsp:cNvSpPr/>
      </dsp:nvSpPr>
      <dsp:spPr>
        <a:xfrm rot="5400000">
          <a:off x="4679312" y="437600"/>
          <a:ext cx="875034" cy="48158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Tonsillectomy</a:t>
          </a:r>
        </a:p>
        <a:p>
          <a:pPr marL="114300" lvl="1" indent="-114300" algn="l" defTabSz="666750">
            <a:lnSpc>
              <a:spcPct val="90000"/>
            </a:lnSpc>
            <a:spcBef>
              <a:spcPct val="0"/>
            </a:spcBef>
            <a:spcAft>
              <a:spcPct val="15000"/>
            </a:spcAft>
            <a:buChar char="•"/>
          </a:pPr>
          <a:r>
            <a:rPr lang="en-US" sz="1500" kern="1200"/>
            <a:t>Right TKA 2013</a:t>
          </a:r>
        </a:p>
        <a:p>
          <a:pPr marL="114300" lvl="1" indent="-114300" algn="l" defTabSz="666750">
            <a:lnSpc>
              <a:spcPct val="90000"/>
            </a:lnSpc>
            <a:spcBef>
              <a:spcPct val="0"/>
            </a:spcBef>
            <a:spcAft>
              <a:spcPct val="15000"/>
            </a:spcAft>
            <a:buChar char="•"/>
          </a:pPr>
          <a:r>
            <a:rPr lang="en-US" sz="1500" kern="1200"/>
            <a:t>Left TKA 2016</a:t>
          </a:r>
        </a:p>
      </dsp:txBody>
      <dsp:txXfrm rot="-5400000">
        <a:off x="2708909" y="2450719"/>
        <a:ext cx="4773124" cy="789602"/>
      </dsp:txXfrm>
    </dsp:sp>
    <dsp:sp modelId="{4602CC8E-22FC-4D40-BF90-407D971DB76A}">
      <dsp:nvSpPr>
        <dsp:cNvPr id="0" name=""/>
        <dsp:cNvSpPr/>
      </dsp:nvSpPr>
      <dsp:spPr>
        <a:xfrm>
          <a:off x="0" y="2298624"/>
          <a:ext cx="2708910" cy="109379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a:t>Surgical History</a:t>
          </a:r>
        </a:p>
      </dsp:txBody>
      <dsp:txXfrm>
        <a:off x="53395" y="2352019"/>
        <a:ext cx="2602120" cy="987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69075-FFBF-42AB-897C-159B0EA7FFFF}">
      <dsp:nvSpPr>
        <dsp:cNvPr id="0" name=""/>
        <dsp:cNvSpPr/>
      </dsp:nvSpPr>
      <dsp:spPr>
        <a:xfrm>
          <a:off x="0" y="168572"/>
          <a:ext cx="2351484" cy="141089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RPR-nonreactive</a:t>
          </a:r>
        </a:p>
      </dsp:txBody>
      <dsp:txXfrm>
        <a:off x="0" y="168572"/>
        <a:ext cx="2351484" cy="1410890"/>
      </dsp:txXfrm>
    </dsp:sp>
    <dsp:sp modelId="{AF046703-F807-41AB-BDBC-8BC74F6363A0}">
      <dsp:nvSpPr>
        <dsp:cNvPr id="0" name=""/>
        <dsp:cNvSpPr/>
      </dsp:nvSpPr>
      <dsp:spPr>
        <a:xfrm>
          <a:off x="2586632" y="168572"/>
          <a:ext cx="2351484" cy="141089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B12-284</a:t>
          </a:r>
        </a:p>
      </dsp:txBody>
      <dsp:txXfrm>
        <a:off x="2586632" y="168572"/>
        <a:ext cx="2351484" cy="1410890"/>
      </dsp:txXfrm>
    </dsp:sp>
    <dsp:sp modelId="{05053C8E-FAEC-4C0A-86E4-FBBD5518850F}">
      <dsp:nvSpPr>
        <dsp:cNvPr id="0" name=""/>
        <dsp:cNvSpPr/>
      </dsp:nvSpPr>
      <dsp:spPr>
        <a:xfrm>
          <a:off x="5173265" y="168572"/>
          <a:ext cx="2351484" cy="141089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TSH-1.50</a:t>
          </a:r>
        </a:p>
      </dsp:txBody>
      <dsp:txXfrm>
        <a:off x="5173265" y="168572"/>
        <a:ext cx="2351484" cy="1410890"/>
      </dsp:txXfrm>
    </dsp:sp>
    <dsp:sp modelId="{8199805C-2A42-47EB-9CEB-730C121508A9}">
      <dsp:nvSpPr>
        <dsp:cNvPr id="0" name=""/>
        <dsp:cNvSpPr/>
      </dsp:nvSpPr>
      <dsp:spPr>
        <a:xfrm>
          <a:off x="0" y="1814611"/>
          <a:ext cx="2351484" cy="141089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Quest Ptau217-0.16</a:t>
          </a:r>
        </a:p>
      </dsp:txBody>
      <dsp:txXfrm>
        <a:off x="0" y="1814611"/>
        <a:ext cx="2351484" cy="1410890"/>
      </dsp:txXfrm>
    </dsp:sp>
    <dsp:sp modelId="{A8994E4B-B66C-487B-BA96-E89A82BE721A}">
      <dsp:nvSpPr>
        <dsp:cNvPr id="0" name=""/>
        <dsp:cNvSpPr/>
      </dsp:nvSpPr>
      <dsp:spPr>
        <a:xfrm>
          <a:off x="2586632" y="1814611"/>
          <a:ext cx="2351484" cy="141089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latin typeface="Calibri"/>
            </a:rPr>
            <a:t>PHQ9-</a:t>
          </a:r>
          <a:r>
            <a:rPr lang="en-US" sz="3000" kern="1200" dirty="0"/>
            <a:t> 2</a:t>
          </a:r>
        </a:p>
      </dsp:txBody>
      <dsp:txXfrm>
        <a:off x="2586632" y="1814611"/>
        <a:ext cx="2351484" cy="1410890"/>
      </dsp:txXfrm>
    </dsp:sp>
    <dsp:sp modelId="{73F2089F-49C7-4E4B-ABE1-A2CF42F09CC2}">
      <dsp:nvSpPr>
        <dsp:cNvPr id="0" name=""/>
        <dsp:cNvSpPr/>
      </dsp:nvSpPr>
      <dsp:spPr>
        <a:xfrm>
          <a:off x="5173265" y="1814611"/>
          <a:ext cx="2351484" cy="141089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latin typeface="Calibri"/>
            </a:rPr>
            <a:t>GAD7- 1</a:t>
          </a:r>
          <a:endParaRPr lang="en-US" sz="3000" kern="1200" dirty="0"/>
        </a:p>
      </dsp:txBody>
      <dsp:txXfrm>
        <a:off x="5173265" y="1814611"/>
        <a:ext cx="2351484" cy="1410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328F5-4474-45A2-B79C-BAA668D33191}">
      <dsp:nvSpPr>
        <dsp:cNvPr id="0" name=""/>
        <dsp:cNvSpPr/>
      </dsp:nvSpPr>
      <dsp:spPr>
        <a:xfrm>
          <a:off x="0" y="414"/>
          <a:ext cx="752475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AB2B74-CB56-40DC-A9B7-88AF1FE45C3E}">
      <dsp:nvSpPr>
        <dsp:cNvPr id="0" name=""/>
        <dsp:cNvSpPr/>
      </dsp:nvSpPr>
      <dsp:spPr>
        <a:xfrm>
          <a:off x="0" y="414"/>
          <a:ext cx="7524750" cy="678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Subjective memory impairment</a:t>
          </a:r>
        </a:p>
      </dsp:txBody>
      <dsp:txXfrm>
        <a:off x="0" y="414"/>
        <a:ext cx="7524750" cy="678649"/>
      </dsp:txXfrm>
    </dsp:sp>
    <dsp:sp modelId="{0B97B751-E56A-410A-B04D-5279EBBCA416}">
      <dsp:nvSpPr>
        <dsp:cNvPr id="0" name=""/>
        <dsp:cNvSpPr/>
      </dsp:nvSpPr>
      <dsp:spPr>
        <a:xfrm>
          <a:off x="0" y="679063"/>
          <a:ext cx="752475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CDA0EA-3853-4BEB-BEB9-4E257E910F42}">
      <dsp:nvSpPr>
        <dsp:cNvPr id="0" name=""/>
        <dsp:cNvSpPr/>
      </dsp:nvSpPr>
      <dsp:spPr>
        <a:xfrm>
          <a:off x="0" y="679063"/>
          <a:ext cx="7524750" cy="678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MCI</a:t>
          </a:r>
        </a:p>
      </dsp:txBody>
      <dsp:txXfrm>
        <a:off x="0" y="679063"/>
        <a:ext cx="7524750" cy="678649"/>
      </dsp:txXfrm>
    </dsp:sp>
    <dsp:sp modelId="{F17E88CF-8A77-4A9C-973F-17BC453D9475}">
      <dsp:nvSpPr>
        <dsp:cNvPr id="0" name=""/>
        <dsp:cNvSpPr/>
      </dsp:nvSpPr>
      <dsp:spPr>
        <a:xfrm>
          <a:off x="0" y="1357712"/>
          <a:ext cx="752475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CDD713-4D21-4BD0-B8AB-F4833875A402}">
      <dsp:nvSpPr>
        <dsp:cNvPr id="0" name=""/>
        <dsp:cNvSpPr/>
      </dsp:nvSpPr>
      <dsp:spPr>
        <a:xfrm>
          <a:off x="0" y="1357712"/>
          <a:ext cx="7524750" cy="678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AD</a:t>
          </a:r>
        </a:p>
      </dsp:txBody>
      <dsp:txXfrm>
        <a:off x="0" y="1357712"/>
        <a:ext cx="7524750" cy="678649"/>
      </dsp:txXfrm>
    </dsp:sp>
    <dsp:sp modelId="{8030D87E-8A02-4CE3-AA2D-953FEE33BA59}">
      <dsp:nvSpPr>
        <dsp:cNvPr id="0" name=""/>
        <dsp:cNvSpPr/>
      </dsp:nvSpPr>
      <dsp:spPr>
        <a:xfrm>
          <a:off x="0" y="2036362"/>
          <a:ext cx="752475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14762C-E9A6-45FA-B179-FEF8CE1CF5E0}">
      <dsp:nvSpPr>
        <dsp:cNvPr id="0" name=""/>
        <dsp:cNvSpPr/>
      </dsp:nvSpPr>
      <dsp:spPr>
        <a:xfrm>
          <a:off x="0" y="2036362"/>
          <a:ext cx="7524750" cy="678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Depression</a:t>
          </a:r>
        </a:p>
      </dsp:txBody>
      <dsp:txXfrm>
        <a:off x="0" y="2036362"/>
        <a:ext cx="7524750" cy="678649"/>
      </dsp:txXfrm>
    </dsp:sp>
    <dsp:sp modelId="{0DE40F53-F741-4428-AF55-D94AFD6D7437}">
      <dsp:nvSpPr>
        <dsp:cNvPr id="0" name=""/>
        <dsp:cNvSpPr/>
      </dsp:nvSpPr>
      <dsp:spPr>
        <a:xfrm>
          <a:off x="0" y="2715011"/>
          <a:ext cx="752475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EC1DE3-5870-4FD5-8DF1-5CD8237A1B7B}">
      <dsp:nvSpPr>
        <dsp:cNvPr id="0" name=""/>
        <dsp:cNvSpPr/>
      </dsp:nvSpPr>
      <dsp:spPr>
        <a:xfrm>
          <a:off x="0" y="2715011"/>
          <a:ext cx="7524750" cy="678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Anxiety</a:t>
          </a:r>
        </a:p>
      </dsp:txBody>
      <dsp:txXfrm>
        <a:off x="0" y="2715011"/>
        <a:ext cx="7524750" cy="6786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B581A-EB18-489C-8ADB-9AD2B47846F1}">
      <dsp:nvSpPr>
        <dsp:cNvPr id="0" name=""/>
        <dsp:cNvSpPr/>
      </dsp:nvSpPr>
      <dsp:spPr>
        <a:xfrm>
          <a:off x="36" y="1945"/>
          <a:ext cx="3516203" cy="108438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a:t>PMH</a:t>
          </a:r>
        </a:p>
      </dsp:txBody>
      <dsp:txXfrm>
        <a:off x="36" y="1945"/>
        <a:ext cx="3516203" cy="1084383"/>
      </dsp:txXfrm>
    </dsp:sp>
    <dsp:sp modelId="{9C9F8315-D233-46D2-B9D4-0279E4C11DB6}">
      <dsp:nvSpPr>
        <dsp:cNvPr id="0" name=""/>
        <dsp:cNvSpPr/>
      </dsp:nvSpPr>
      <dsp:spPr>
        <a:xfrm>
          <a:off x="36" y="1086329"/>
          <a:ext cx="3516203" cy="2305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Font typeface="Courier New"/>
            <a:buChar char="o"/>
          </a:pPr>
          <a:r>
            <a:rPr lang="en-US" sz="3000" kern="1200"/>
            <a:t>Prostate CA 2023</a:t>
          </a:r>
        </a:p>
        <a:p>
          <a:pPr marL="285750" lvl="1" indent="-285750" algn="l" defTabSz="1333500">
            <a:lnSpc>
              <a:spcPct val="90000"/>
            </a:lnSpc>
            <a:spcBef>
              <a:spcPct val="0"/>
            </a:spcBef>
            <a:spcAft>
              <a:spcPct val="15000"/>
            </a:spcAft>
            <a:buFont typeface="Courier New"/>
            <a:buChar char="o"/>
          </a:pPr>
          <a:r>
            <a:rPr lang="en-US" sz="3000" kern="1200"/>
            <a:t>OSA</a:t>
          </a:r>
        </a:p>
        <a:p>
          <a:pPr marL="285750" lvl="1" indent="-285750" algn="l" defTabSz="1333500">
            <a:lnSpc>
              <a:spcPct val="90000"/>
            </a:lnSpc>
            <a:spcBef>
              <a:spcPct val="0"/>
            </a:spcBef>
            <a:spcAft>
              <a:spcPct val="15000"/>
            </a:spcAft>
            <a:buFont typeface="Courier New"/>
            <a:buChar char="o"/>
          </a:pPr>
          <a:r>
            <a:rPr lang="en-US" sz="3000" kern="1200"/>
            <a:t>Seasonal allergies</a:t>
          </a:r>
        </a:p>
        <a:p>
          <a:pPr marL="285750" lvl="1" indent="-285750" algn="l" defTabSz="1333500">
            <a:lnSpc>
              <a:spcPct val="90000"/>
            </a:lnSpc>
            <a:spcBef>
              <a:spcPct val="0"/>
            </a:spcBef>
            <a:spcAft>
              <a:spcPct val="15000"/>
            </a:spcAft>
            <a:buFont typeface="Courier New"/>
            <a:buChar char="o"/>
          </a:pPr>
          <a:r>
            <a:rPr lang="en-US" sz="3000" kern="1200"/>
            <a:t>Gout</a:t>
          </a:r>
        </a:p>
      </dsp:txBody>
      <dsp:txXfrm>
        <a:off x="36" y="1086329"/>
        <a:ext cx="3516203" cy="2305800"/>
      </dsp:txXfrm>
    </dsp:sp>
    <dsp:sp modelId="{437672A6-AE2C-4BBB-A5CC-190B1FB5A25B}">
      <dsp:nvSpPr>
        <dsp:cNvPr id="0" name=""/>
        <dsp:cNvSpPr/>
      </dsp:nvSpPr>
      <dsp:spPr>
        <a:xfrm>
          <a:off x="4008509" y="1945"/>
          <a:ext cx="3516203" cy="108438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a:t>Current Medications</a:t>
          </a:r>
        </a:p>
      </dsp:txBody>
      <dsp:txXfrm>
        <a:off x="4008509" y="1945"/>
        <a:ext cx="3516203" cy="1084383"/>
      </dsp:txXfrm>
    </dsp:sp>
    <dsp:sp modelId="{2A5ED6CE-B785-4368-9069-DAF8BABA3E99}">
      <dsp:nvSpPr>
        <dsp:cNvPr id="0" name=""/>
        <dsp:cNvSpPr/>
      </dsp:nvSpPr>
      <dsp:spPr>
        <a:xfrm>
          <a:off x="4008509" y="1086329"/>
          <a:ext cx="3516203" cy="2305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Font typeface="Courier New"/>
            <a:buChar char="o"/>
          </a:pPr>
          <a:r>
            <a:rPr lang="en-US" sz="3000" kern="1200"/>
            <a:t>Zyrtec 10mg</a:t>
          </a:r>
        </a:p>
        <a:p>
          <a:pPr marL="285750" lvl="1" indent="-285750" algn="l" defTabSz="1333500">
            <a:lnSpc>
              <a:spcPct val="90000"/>
            </a:lnSpc>
            <a:spcBef>
              <a:spcPct val="0"/>
            </a:spcBef>
            <a:spcAft>
              <a:spcPct val="15000"/>
            </a:spcAft>
            <a:buFont typeface="Courier New" panose="02070309020205020404" pitchFamily="49" charset="0"/>
            <a:buChar char="o"/>
          </a:pPr>
          <a:r>
            <a:rPr lang="en-US" sz="3000" kern="1200"/>
            <a:t>MVI</a:t>
          </a:r>
        </a:p>
      </dsp:txBody>
      <dsp:txXfrm>
        <a:off x="4008509" y="1086329"/>
        <a:ext cx="3516203" cy="2305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C4905-8F55-4D68-9775-D1F29E0FDD01}">
      <dsp:nvSpPr>
        <dsp:cNvPr id="0" name=""/>
        <dsp:cNvSpPr/>
      </dsp:nvSpPr>
      <dsp:spPr>
        <a:xfrm rot="5400000">
          <a:off x="4679312" y="-1859365"/>
          <a:ext cx="875034" cy="48158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a:t>Mother-AD</a:t>
          </a:r>
        </a:p>
      </dsp:txBody>
      <dsp:txXfrm rot="-5400000">
        <a:off x="2708909" y="153754"/>
        <a:ext cx="4773124" cy="789602"/>
      </dsp:txXfrm>
    </dsp:sp>
    <dsp:sp modelId="{BC6BDDA2-FC01-4C08-89AE-8DEDE4261A37}">
      <dsp:nvSpPr>
        <dsp:cNvPr id="0" name=""/>
        <dsp:cNvSpPr/>
      </dsp:nvSpPr>
      <dsp:spPr>
        <a:xfrm>
          <a:off x="0" y="1657"/>
          <a:ext cx="2708910" cy="109379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a:t>Family History</a:t>
          </a:r>
        </a:p>
      </dsp:txBody>
      <dsp:txXfrm>
        <a:off x="53395" y="55052"/>
        <a:ext cx="2602120" cy="987003"/>
      </dsp:txXfrm>
    </dsp:sp>
    <dsp:sp modelId="{3C0BA783-DF54-4D20-8A98-3D714AC2EA62}">
      <dsp:nvSpPr>
        <dsp:cNvPr id="0" name=""/>
        <dsp:cNvSpPr/>
      </dsp:nvSpPr>
      <dsp:spPr>
        <a:xfrm rot="5400000">
          <a:off x="4679312" y="-710882"/>
          <a:ext cx="875034" cy="48158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a:t>No tobacco, alcohol or drug use</a:t>
          </a:r>
        </a:p>
      </dsp:txBody>
      <dsp:txXfrm rot="-5400000">
        <a:off x="2708909" y="1302237"/>
        <a:ext cx="4773124" cy="789602"/>
      </dsp:txXfrm>
    </dsp:sp>
    <dsp:sp modelId="{693861F0-6AC6-499F-B4AB-23CFBD742333}">
      <dsp:nvSpPr>
        <dsp:cNvPr id="0" name=""/>
        <dsp:cNvSpPr/>
      </dsp:nvSpPr>
      <dsp:spPr>
        <a:xfrm>
          <a:off x="0" y="1150140"/>
          <a:ext cx="2708910" cy="109379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a:t>Social History</a:t>
          </a:r>
        </a:p>
      </dsp:txBody>
      <dsp:txXfrm>
        <a:off x="53395" y="1203535"/>
        <a:ext cx="2602120" cy="987003"/>
      </dsp:txXfrm>
    </dsp:sp>
    <dsp:sp modelId="{96999093-2BFC-49AF-A0AF-21EBE9E9E59E}">
      <dsp:nvSpPr>
        <dsp:cNvPr id="0" name=""/>
        <dsp:cNvSpPr/>
      </dsp:nvSpPr>
      <dsp:spPr>
        <a:xfrm rot="5400000">
          <a:off x="4679312" y="437600"/>
          <a:ext cx="875034" cy="48158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a:t>Seed brachytherapy</a:t>
          </a:r>
        </a:p>
      </dsp:txBody>
      <dsp:txXfrm rot="-5400000">
        <a:off x="2708909" y="2450719"/>
        <a:ext cx="4773124" cy="789602"/>
      </dsp:txXfrm>
    </dsp:sp>
    <dsp:sp modelId="{4602CC8E-22FC-4D40-BF90-407D971DB76A}">
      <dsp:nvSpPr>
        <dsp:cNvPr id="0" name=""/>
        <dsp:cNvSpPr/>
      </dsp:nvSpPr>
      <dsp:spPr>
        <a:xfrm>
          <a:off x="0" y="2298624"/>
          <a:ext cx="2708910" cy="109379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a:t>Surgical History</a:t>
          </a:r>
        </a:p>
      </dsp:txBody>
      <dsp:txXfrm>
        <a:off x="53395" y="2352019"/>
        <a:ext cx="2602120" cy="9870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69075-FFBF-42AB-897C-159B0EA7FFFF}">
      <dsp:nvSpPr>
        <dsp:cNvPr id="0" name=""/>
        <dsp:cNvSpPr/>
      </dsp:nvSpPr>
      <dsp:spPr>
        <a:xfrm>
          <a:off x="0" y="168572"/>
          <a:ext cx="2351484" cy="141089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RPR-nonreactive</a:t>
          </a:r>
        </a:p>
      </dsp:txBody>
      <dsp:txXfrm>
        <a:off x="0" y="168572"/>
        <a:ext cx="2351484" cy="1410890"/>
      </dsp:txXfrm>
    </dsp:sp>
    <dsp:sp modelId="{AF046703-F807-41AB-BDBC-8BC74F6363A0}">
      <dsp:nvSpPr>
        <dsp:cNvPr id="0" name=""/>
        <dsp:cNvSpPr/>
      </dsp:nvSpPr>
      <dsp:spPr>
        <a:xfrm>
          <a:off x="2586632" y="168572"/>
          <a:ext cx="2351484" cy="141089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B12-397</a:t>
          </a:r>
        </a:p>
      </dsp:txBody>
      <dsp:txXfrm>
        <a:off x="2586632" y="168572"/>
        <a:ext cx="2351484" cy="1410890"/>
      </dsp:txXfrm>
    </dsp:sp>
    <dsp:sp modelId="{05053C8E-FAEC-4C0A-86E4-FBBD5518850F}">
      <dsp:nvSpPr>
        <dsp:cNvPr id="0" name=""/>
        <dsp:cNvSpPr/>
      </dsp:nvSpPr>
      <dsp:spPr>
        <a:xfrm>
          <a:off x="5173265" y="168572"/>
          <a:ext cx="2351484" cy="141089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TSH-0.81</a:t>
          </a:r>
        </a:p>
      </dsp:txBody>
      <dsp:txXfrm>
        <a:off x="5173265" y="168572"/>
        <a:ext cx="2351484" cy="1410890"/>
      </dsp:txXfrm>
    </dsp:sp>
    <dsp:sp modelId="{A8994E4B-B66C-487B-BA96-E89A82BE721A}">
      <dsp:nvSpPr>
        <dsp:cNvPr id="0" name=""/>
        <dsp:cNvSpPr/>
      </dsp:nvSpPr>
      <dsp:spPr>
        <a:xfrm>
          <a:off x="1293316" y="1814611"/>
          <a:ext cx="2351484" cy="141089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PHQ9 score 5</a:t>
          </a:r>
        </a:p>
      </dsp:txBody>
      <dsp:txXfrm>
        <a:off x="1293316" y="1814611"/>
        <a:ext cx="2351484" cy="1410890"/>
      </dsp:txXfrm>
    </dsp:sp>
    <dsp:sp modelId="{73F2089F-49C7-4E4B-ABE1-A2CF42F09CC2}">
      <dsp:nvSpPr>
        <dsp:cNvPr id="0" name=""/>
        <dsp:cNvSpPr/>
      </dsp:nvSpPr>
      <dsp:spPr>
        <a:xfrm>
          <a:off x="3879949" y="1814611"/>
          <a:ext cx="2351484" cy="141089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GAD7 score 1</a:t>
          </a:r>
        </a:p>
      </dsp:txBody>
      <dsp:txXfrm>
        <a:off x="3879949" y="1814611"/>
        <a:ext cx="2351484" cy="14108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70214-99A1-4C09-A786-FE12A350FAFB}">
      <dsp:nvSpPr>
        <dsp:cNvPr id="0" name=""/>
        <dsp:cNvSpPr/>
      </dsp:nvSpPr>
      <dsp:spPr>
        <a:xfrm>
          <a:off x="0" y="0"/>
          <a:ext cx="752475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E0B4E2-F34D-40F6-AB92-64D06A7E8788}">
      <dsp:nvSpPr>
        <dsp:cNvPr id="0" name=""/>
        <dsp:cNvSpPr/>
      </dsp:nvSpPr>
      <dsp:spPr>
        <a:xfrm>
          <a:off x="0" y="0"/>
          <a:ext cx="7524750" cy="84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MCI</a:t>
          </a:r>
        </a:p>
      </dsp:txBody>
      <dsp:txXfrm>
        <a:off x="0" y="0"/>
        <a:ext cx="7524750" cy="848518"/>
      </dsp:txXfrm>
    </dsp:sp>
    <dsp:sp modelId="{F6049B28-973B-4F5A-AB03-871265F3E26D}">
      <dsp:nvSpPr>
        <dsp:cNvPr id="0" name=""/>
        <dsp:cNvSpPr/>
      </dsp:nvSpPr>
      <dsp:spPr>
        <a:xfrm>
          <a:off x="0" y="848518"/>
          <a:ext cx="752475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76D812-0E89-48B5-8537-BA8A71AE3A96}">
      <dsp:nvSpPr>
        <dsp:cNvPr id="0" name=""/>
        <dsp:cNvSpPr/>
      </dsp:nvSpPr>
      <dsp:spPr>
        <a:xfrm>
          <a:off x="0" y="848518"/>
          <a:ext cx="7524750" cy="84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AD</a:t>
          </a:r>
        </a:p>
      </dsp:txBody>
      <dsp:txXfrm>
        <a:off x="0" y="848518"/>
        <a:ext cx="7524750" cy="848518"/>
      </dsp:txXfrm>
    </dsp:sp>
    <dsp:sp modelId="{446C8C77-94B3-49DC-AA93-6A1E6632D289}">
      <dsp:nvSpPr>
        <dsp:cNvPr id="0" name=""/>
        <dsp:cNvSpPr/>
      </dsp:nvSpPr>
      <dsp:spPr>
        <a:xfrm>
          <a:off x="0" y="1697037"/>
          <a:ext cx="752475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2ED33B-7E8C-465B-9CD7-4CC6BB2D99C6}">
      <dsp:nvSpPr>
        <dsp:cNvPr id="0" name=""/>
        <dsp:cNvSpPr/>
      </dsp:nvSpPr>
      <dsp:spPr>
        <a:xfrm>
          <a:off x="0" y="1697037"/>
          <a:ext cx="7524750" cy="84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Depression</a:t>
          </a:r>
        </a:p>
      </dsp:txBody>
      <dsp:txXfrm>
        <a:off x="0" y="1697037"/>
        <a:ext cx="7524750" cy="848518"/>
      </dsp:txXfrm>
    </dsp:sp>
    <dsp:sp modelId="{33B5A6FB-87C3-4CAB-9B8D-16190ED5AC90}">
      <dsp:nvSpPr>
        <dsp:cNvPr id="0" name=""/>
        <dsp:cNvSpPr/>
      </dsp:nvSpPr>
      <dsp:spPr>
        <a:xfrm>
          <a:off x="0" y="2545556"/>
          <a:ext cx="752475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27C2D8-CAD1-45F3-BF40-37F5914D443F}">
      <dsp:nvSpPr>
        <dsp:cNvPr id="0" name=""/>
        <dsp:cNvSpPr/>
      </dsp:nvSpPr>
      <dsp:spPr>
        <a:xfrm>
          <a:off x="0" y="2545556"/>
          <a:ext cx="7524750" cy="84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OSA</a:t>
          </a:r>
        </a:p>
      </dsp:txBody>
      <dsp:txXfrm>
        <a:off x="0" y="2545556"/>
        <a:ext cx="7524750" cy="8485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F8AE9-6FB8-4C93-BFB6-D37F2D398795}">
      <dsp:nvSpPr>
        <dsp:cNvPr id="0" name=""/>
        <dsp:cNvSpPr/>
      </dsp:nvSpPr>
      <dsp:spPr>
        <a:xfrm>
          <a:off x="515936" y="459736"/>
          <a:ext cx="1338187" cy="1338187"/>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E26217-E47D-465C-A9D0-D541E1B60975}">
      <dsp:nvSpPr>
        <dsp:cNvPr id="0" name=""/>
        <dsp:cNvSpPr/>
      </dsp:nvSpPr>
      <dsp:spPr>
        <a:xfrm>
          <a:off x="801124" y="744923"/>
          <a:ext cx="767812" cy="767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E42983-ABD8-4716-BD2E-CB0F1B3B0650}">
      <dsp:nvSpPr>
        <dsp:cNvPr id="0" name=""/>
        <dsp:cNvSpPr/>
      </dsp:nvSpPr>
      <dsp:spPr>
        <a:xfrm>
          <a:off x="88155" y="2214736"/>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rtl="0">
            <a:lnSpc>
              <a:spcPct val="100000"/>
            </a:lnSpc>
            <a:spcBef>
              <a:spcPct val="0"/>
            </a:spcBef>
            <a:spcAft>
              <a:spcPct val="35000"/>
            </a:spcAft>
            <a:buNone/>
            <a:defRPr cap="all"/>
          </a:pPr>
          <a:r>
            <a:rPr lang="en-US" sz="1500" kern="1200" dirty="0">
              <a:latin typeface="Calibri"/>
            </a:rPr>
            <a:t>Developed</a:t>
          </a:r>
          <a:r>
            <a:rPr lang="en-US" sz="1500" kern="1200" dirty="0"/>
            <a:t> severe headache</a:t>
          </a:r>
          <a:r>
            <a:rPr lang="en-US" sz="1500" kern="1200" dirty="0">
              <a:latin typeface="Calibri"/>
            </a:rPr>
            <a:t>,</a:t>
          </a:r>
          <a:r>
            <a:rPr lang="en-US" sz="1500" kern="1200" dirty="0"/>
            <a:t> </a:t>
          </a:r>
          <a:r>
            <a:rPr lang="en-US" sz="1500" kern="1200" dirty="0">
              <a:latin typeface="Calibri"/>
            </a:rPr>
            <a:t>fever,</a:t>
          </a:r>
          <a:r>
            <a:rPr lang="en-US" sz="1500" kern="1200" dirty="0"/>
            <a:t> runny nose.</a:t>
          </a:r>
        </a:p>
      </dsp:txBody>
      <dsp:txXfrm>
        <a:off x="88155" y="2214736"/>
        <a:ext cx="2193750" cy="720000"/>
      </dsp:txXfrm>
    </dsp:sp>
    <dsp:sp modelId="{44D8494E-6572-4141-94B8-924FA20E80CC}">
      <dsp:nvSpPr>
        <dsp:cNvPr id="0" name=""/>
        <dsp:cNvSpPr/>
      </dsp:nvSpPr>
      <dsp:spPr>
        <a:xfrm>
          <a:off x="3093593" y="459736"/>
          <a:ext cx="1338187" cy="1338187"/>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1D6EE0-1F52-46E7-A93A-ECB406E026AC}">
      <dsp:nvSpPr>
        <dsp:cNvPr id="0" name=""/>
        <dsp:cNvSpPr/>
      </dsp:nvSpPr>
      <dsp:spPr>
        <a:xfrm>
          <a:off x="3378780" y="744923"/>
          <a:ext cx="767812" cy="767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F7131F-16EA-4EE7-B66F-17092D58CC5F}">
      <dsp:nvSpPr>
        <dsp:cNvPr id="0" name=""/>
        <dsp:cNvSpPr/>
      </dsp:nvSpPr>
      <dsp:spPr>
        <a:xfrm>
          <a:off x="2665811" y="2214736"/>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PCP ruled out infection.</a:t>
          </a:r>
        </a:p>
      </dsp:txBody>
      <dsp:txXfrm>
        <a:off x="2665811" y="2214736"/>
        <a:ext cx="2193750" cy="720000"/>
      </dsp:txXfrm>
    </dsp:sp>
    <dsp:sp modelId="{2C625FE8-EDA8-46CB-A6D6-DB055C4AF97E}">
      <dsp:nvSpPr>
        <dsp:cNvPr id="0" name=""/>
        <dsp:cNvSpPr/>
      </dsp:nvSpPr>
      <dsp:spPr>
        <a:xfrm>
          <a:off x="5671249" y="459736"/>
          <a:ext cx="1338187" cy="1338187"/>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4C217-3558-4810-B4E1-40E0217D4A88}">
      <dsp:nvSpPr>
        <dsp:cNvPr id="0" name=""/>
        <dsp:cNvSpPr/>
      </dsp:nvSpPr>
      <dsp:spPr>
        <a:xfrm>
          <a:off x="5956437" y="744923"/>
          <a:ext cx="767812" cy="767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DF9C4B-3A0C-4150-B6F4-2A4454E58606}">
      <dsp:nvSpPr>
        <dsp:cNvPr id="0" name=""/>
        <dsp:cNvSpPr/>
      </dsp:nvSpPr>
      <dsp:spPr>
        <a:xfrm>
          <a:off x="5243468" y="2214736"/>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STAT MRI obtained.</a:t>
          </a:r>
        </a:p>
      </dsp:txBody>
      <dsp:txXfrm>
        <a:off x="5243468" y="2214736"/>
        <a:ext cx="2193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E05E6-2FD7-4B2E-B25B-1D8FF7B0131A}" type="datetimeFigureOut">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20F4D-75FE-427A-AAB0-B1DBBF612330}" type="slidenum">
              <a:t>‹#›</a:t>
            </a:fld>
            <a:endParaRPr lang="en-US"/>
          </a:p>
        </p:txBody>
      </p:sp>
    </p:spTree>
    <p:extLst>
      <p:ext uri="{BB962C8B-B14F-4D97-AF65-F5344CB8AC3E}">
        <p14:creationId xmlns:p14="http://schemas.microsoft.com/office/powerpoint/2010/main" val="331850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case is a 76-year-old white male with 12 years of education. He presents without a care partner.  He was referred to us by his PCP after expressing memory concerns and wanting more information about monoclonal antibody infusions. Prior to referral to the MAC, PCP also drew </a:t>
            </a:r>
            <a:r>
              <a:rPr lang="en-US" dirty="0" err="1"/>
              <a:t>Ptau</a:t>
            </a:r>
            <a:r>
              <a:rPr lang="en-US" dirty="0"/>
              <a:t> 217 which was positive.  PCP records state "The patient expresses interest in a new Alzheimer's treatment that involves bi-weekly infusions, which has recently become available in Albany.  He is concerned about his cognitive decline and is willing to undergo the necessary tests to determine if he is a suitable candidate for the treatment.  He is physically active and capable of performing tasks that many people his age cannot.  However, he is worried about his cognitive decline and its impact on his ability to function independently.  He is motivated to pursue treatment options to address his memory issues and prevent further deterioration."</a:t>
            </a:r>
          </a:p>
          <a:p>
            <a:r>
              <a:rPr lang="en-US" dirty="0"/>
              <a:t>He reports onset of memory changes approximately 3 to 5 years ago with gradual progression. He admits to having difficulty with recalling tasks, remembering names, forgetting conversations, word finding and misplacing things. He denies any difficulty with comprehension, keeping appointments, hallucinations or paranoia. He reports good quality of sleep but does endorse daytime drowsiness and occasionally takes naps. He denies vivid dreams or acting out dreams.  He is widowed and does admit to increased depression and anxiety. He denies agitation.</a:t>
            </a:r>
            <a:endParaRPr lang="en-US" dirty="0">
              <a:ea typeface="Calibri"/>
              <a:cs typeface="Calibri"/>
            </a:endParaRPr>
          </a:p>
          <a:p>
            <a:r>
              <a:rPr lang="en-US" dirty="0">
                <a:ea typeface="Calibri"/>
                <a:cs typeface="Calibri"/>
              </a:rPr>
              <a:t>He is retired from managing an oil company.  </a:t>
            </a:r>
            <a:r>
              <a:rPr lang="en-US" dirty="0"/>
              <a:t>He lives alone. He does quite a bit of traveling between his primary home in south Georgia and a cabin in north Georgia.  He performs ADLs without difficulty. He manages his finances and denies forgetting to pay bills. He manages his medications with a pill planner and occasionally forgets to take doses. He still cooks and denies burning food or forgetting ingredients. He denies any confusion or accidents while driving. He does report that his balance has gotten worse and that he has to use caution. His last fall was 3 years ago. He does admit to decreased appetite but denies weight loss.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A9720F4D-75FE-427A-AAB0-B1DBBF612330}" type="slidenum">
              <a:t>2</a:t>
            </a:fld>
            <a:endParaRPr lang="en-US"/>
          </a:p>
        </p:txBody>
      </p:sp>
    </p:spTree>
    <p:extLst>
      <p:ext uri="{BB962C8B-B14F-4D97-AF65-F5344CB8AC3E}">
        <p14:creationId xmlns:p14="http://schemas.microsoft.com/office/powerpoint/2010/main" val="1356670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Here are his LP results.</a:t>
            </a:r>
          </a:p>
          <a:p>
            <a:r>
              <a:rPr lang="en-US">
                <a:ea typeface="Calibri"/>
                <a:cs typeface="Calibri"/>
              </a:rPr>
              <a:t>Abeta was 493, </a:t>
            </a:r>
            <a:r>
              <a:rPr lang="en-US" err="1">
                <a:ea typeface="Calibri"/>
                <a:cs typeface="Calibri"/>
              </a:rPr>
              <a:t>Ttau</a:t>
            </a:r>
            <a:r>
              <a:rPr lang="en-US">
                <a:ea typeface="Calibri"/>
                <a:cs typeface="Calibri"/>
              </a:rPr>
              <a:t> 440, </a:t>
            </a:r>
            <a:r>
              <a:rPr lang="en-US" err="1">
                <a:ea typeface="Calibri"/>
                <a:cs typeface="Calibri"/>
              </a:rPr>
              <a:t>Ptau</a:t>
            </a:r>
            <a:r>
              <a:rPr lang="en-US">
                <a:ea typeface="Calibri"/>
                <a:cs typeface="Calibri"/>
              </a:rPr>
              <a:t> 60, APOE E3/E3.</a:t>
            </a:r>
          </a:p>
        </p:txBody>
      </p:sp>
      <p:sp>
        <p:nvSpPr>
          <p:cNvPr id="4" name="Slide Number Placeholder 3"/>
          <p:cNvSpPr>
            <a:spLocks noGrp="1"/>
          </p:cNvSpPr>
          <p:nvPr>
            <p:ph type="sldNum" sz="quarter" idx="5"/>
          </p:nvPr>
        </p:nvSpPr>
        <p:spPr/>
        <p:txBody>
          <a:bodyPr/>
          <a:lstStyle/>
          <a:p>
            <a:fld id="{A9720F4D-75FE-427A-AAB0-B1DBBF612330}" type="slidenum">
              <a:rPr lang="en-US"/>
              <a:t>11</a:t>
            </a:fld>
            <a:endParaRPr lang="en-US"/>
          </a:p>
        </p:txBody>
      </p:sp>
    </p:spTree>
    <p:extLst>
      <p:ext uri="{BB962C8B-B14F-4D97-AF65-F5344CB8AC3E}">
        <p14:creationId xmlns:p14="http://schemas.microsoft.com/office/powerpoint/2010/main" val="736433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 was diagnosed with MCI due to AD.  We discussed </a:t>
            </a:r>
            <a:r>
              <a:rPr lang="en-US" dirty="0" err="1">
                <a:ea typeface="Calibri"/>
                <a:cs typeface="Calibri"/>
              </a:rPr>
              <a:t>lecanemab</a:t>
            </a:r>
            <a:r>
              <a:rPr lang="en-US">
                <a:ea typeface="Calibri"/>
                <a:cs typeface="Calibri"/>
              </a:rPr>
              <a:t> infusions here in Albany but he had done a lot of research and had family friend that is on donanemab.  He preferred donanemab because he lives over an hour from Albany and his son lives  in Macon and he was very concerned about being a burden on his son and his family as they would have to commute more often for biweekly infusions.  We do not have donanemab here in Albany but Thomasville had recently started infusing donanemab there so we referred him to Thomasville.  </a:t>
            </a:r>
          </a:p>
          <a:p>
            <a:r>
              <a:rPr lang="en-US" dirty="0">
                <a:ea typeface="Calibri"/>
                <a:cs typeface="Calibri"/>
              </a:rPr>
              <a:t>So I would like to hear your thoughts on this case and how you might have handled it.  I know many of you are having patients that are presenting with positive </a:t>
            </a:r>
            <a:r>
              <a:rPr lang="en-US" dirty="0" err="1">
                <a:ea typeface="Calibri"/>
                <a:cs typeface="Calibri"/>
              </a:rPr>
              <a:t>ptaus</a:t>
            </a:r>
            <a:r>
              <a:rPr lang="en-US" dirty="0">
                <a:ea typeface="Calibri"/>
                <a:cs typeface="Calibri"/>
              </a:rPr>
              <a:t> and normal cognition.  Having the positive </a:t>
            </a:r>
            <a:r>
              <a:rPr lang="en-US" dirty="0" err="1">
                <a:ea typeface="Calibri"/>
                <a:cs typeface="Calibri"/>
              </a:rPr>
              <a:t>ptau</a:t>
            </a:r>
            <a:r>
              <a:rPr lang="en-US" dirty="0">
                <a:ea typeface="Calibri"/>
                <a:cs typeface="Calibri"/>
              </a:rPr>
              <a:t> up front really gave me tunnel vision and getting a limited battery sounded like a good idea at the time.</a:t>
            </a:r>
            <a:r>
              <a:rPr lang="en-US" dirty="0"/>
              <a:t>  Looking back, I think that the best plan would have been to bring him back for the full battery.  The fact that they were already so convinced to have infusions also made this difficult and I'm sure that you are running into these patients as well.  So in discussion, what would you have done with this scenario or do you have similar scenarios and how did you handle those?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A9720F4D-75FE-427A-AAB0-B1DBBF612330}" type="slidenum">
              <a:rPr lang="en-US"/>
              <a:t>12</a:t>
            </a:fld>
            <a:endParaRPr lang="en-US"/>
          </a:p>
        </p:txBody>
      </p:sp>
    </p:spTree>
    <p:extLst>
      <p:ext uri="{BB962C8B-B14F-4D97-AF65-F5344CB8AC3E}">
        <p14:creationId xmlns:p14="http://schemas.microsoft.com/office/powerpoint/2010/main" val="2626752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Our next case is a 75 year old white male with 18 years of education.  He was accompanied by his wife.  He is still working as a pastor and substance abuse counselor.  He was referred to us after his AWV with PCP.  At that visit, he scored a 4 on mini cog but after stating that he was worried about his memory and that he had a family history of AD, PCP chose to proceed with referral.  </a:t>
            </a:r>
            <a:r>
              <a:rPr lang="en-US" dirty="0"/>
              <a:t>He reports onset as approximately 2 years ago with slow progression. They did note some improvement in brain fog about 6 months prior to seeing us when he was taken off of testosterone blocker for prostate cancer so they called and canceled the appt at the MAC. But 2 weeks prior to seeing us, he was in the middle of preaching a sermon and he could not recall his thought, point, or subject.  He also reported an instance when he could not find a book in the Bible which prompted them to call and reschedule his MAC appt. He is also having difficulty with remembering names, repeating himself, forgetting conversations, and word finding. He denies any difficulty with keeping appointments, misplacing things, hallucinations, personality changes, paranoia, or inappropriate behaviors. He denies difficulty initiating sleep but has difficulty maintaining and going back to sleep. He has a history of OSA and is having a lot of difficulty tolerating his CPAP mask, even after trying multiple masks. He is only able to sleep with his CPAP mask for about 1 to 2 hours and then takes it off. His wife notes that his memory and cognition is better on the nights that he is able to wear his CPAP longer. He denies increased depression, anxiety, or agitation.</a:t>
            </a:r>
            <a:endParaRPr lang="en-US" dirty="0">
              <a:cs typeface="+mn-lt"/>
            </a:endParaRPr>
          </a:p>
          <a:p>
            <a:r>
              <a:rPr lang="en-US" dirty="0"/>
              <a:t>He lives with his wife and performs ADLs without difficulty. His wife has always managed the finances and cooking. He manages his medications and occasionally forgets to take them. He still drives and denies any confusion or accidents. He denies regular exercise but is very active outside. He denies any problems with balance and his last fall was 1 to 2 years ago while working outdoors. He does report decreased appetite but denies weight loss.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A9720F4D-75FE-427A-AAB0-B1DBBF612330}" type="slidenum">
              <a:rPr lang="en-US"/>
              <a:t>13</a:t>
            </a:fld>
            <a:endParaRPr lang="en-US"/>
          </a:p>
        </p:txBody>
      </p:sp>
    </p:spTree>
    <p:extLst>
      <p:ext uri="{BB962C8B-B14F-4D97-AF65-F5344CB8AC3E}">
        <p14:creationId xmlns:p14="http://schemas.microsoft.com/office/powerpoint/2010/main" val="1317926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87218-6083-B34B-48F9-36868223CF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4A3FD-522F-EB51-BE2F-E84D2EFA49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CAC132-155C-6DBA-D5AB-982BB8F565A7}"/>
              </a:ext>
            </a:extLst>
          </p:cNvPr>
          <p:cNvSpPr>
            <a:spLocks noGrp="1"/>
          </p:cNvSpPr>
          <p:nvPr>
            <p:ph type="body" idx="1"/>
          </p:nvPr>
        </p:nvSpPr>
        <p:spPr/>
        <p:txBody>
          <a:bodyPr/>
          <a:lstStyle/>
          <a:p>
            <a:r>
              <a:rPr lang="en-US">
                <a:ea typeface="Calibri"/>
                <a:cs typeface="Calibri"/>
              </a:rPr>
              <a:t>He has a history of prostate cancer, OSA, seasonal allergies, and gout.</a:t>
            </a:r>
          </a:p>
          <a:p>
            <a:r>
              <a:rPr lang="en-US" dirty="0">
                <a:ea typeface="Calibri"/>
                <a:cs typeface="Calibri"/>
              </a:rPr>
              <a:t>He currently takes </a:t>
            </a:r>
            <a:r>
              <a:rPr lang="en-US" dirty="0" err="1">
                <a:ea typeface="Calibri"/>
                <a:cs typeface="Calibri"/>
              </a:rPr>
              <a:t>zyrtec</a:t>
            </a:r>
            <a:r>
              <a:rPr lang="en-US" dirty="0">
                <a:ea typeface="Calibri"/>
                <a:cs typeface="Calibri"/>
              </a:rPr>
              <a:t> and a multivitamin daily.</a:t>
            </a:r>
          </a:p>
        </p:txBody>
      </p:sp>
      <p:sp>
        <p:nvSpPr>
          <p:cNvPr id="4" name="Slide Number Placeholder 3">
            <a:extLst>
              <a:ext uri="{FF2B5EF4-FFF2-40B4-BE49-F238E27FC236}">
                <a16:creationId xmlns:a16="http://schemas.microsoft.com/office/drawing/2014/main" id="{EF20BDF3-6293-250F-C3FB-B88A8849B431}"/>
              </a:ext>
            </a:extLst>
          </p:cNvPr>
          <p:cNvSpPr>
            <a:spLocks noGrp="1"/>
          </p:cNvSpPr>
          <p:nvPr>
            <p:ph type="sldNum" sz="quarter" idx="5"/>
          </p:nvPr>
        </p:nvSpPr>
        <p:spPr/>
        <p:txBody>
          <a:bodyPr/>
          <a:lstStyle/>
          <a:p>
            <a:fld id="{A9720F4D-75FE-427A-AAB0-B1DBBF612330}" type="slidenum">
              <a:t>14</a:t>
            </a:fld>
            <a:endParaRPr lang="en-US"/>
          </a:p>
        </p:txBody>
      </p:sp>
    </p:spTree>
    <p:extLst>
      <p:ext uri="{BB962C8B-B14F-4D97-AF65-F5344CB8AC3E}">
        <p14:creationId xmlns:p14="http://schemas.microsoft.com/office/powerpoint/2010/main" val="401923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780E7-ABF4-F24D-C2C1-7EE686868B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01ED7D-1F19-7FDB-3CB4-F765059907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7EFBE7-5E50-984F-8F7D-3281FDB46946}"/>
              </a:ext>
            </a:extLst>
          </p:cNvPr>
          <p:cNvSpPr>
            <a:spLocks noGrp="1"/>
          </p:cNvSpPr>
          <p:nvPr>
            <p:ph type="body" idx="1"/>
          </p:nvPr>
        </p:nvSpPr>
        <p:spPr/>
        <p:txBody>
          <a:bodyPr/>
          <a:lstStyle/>
          <a:p>
            <a:r>
              <a:rPr lang="en-US" dirty="0">
                <a:ea typeface="Calibri"/>
                <a:cs typeface="Calibri"/>
              </a:rPr>
              <a:t>His mother passed away at age 80 with Alzheimer's.  His 73 year old sister has recently been seen here at the MAC for memory changes and is awaiting MRI.</a:t>
            </a:r>
          </a:p>
          <a:p>
            <a:r>
              <a:rPr lang="en-US" dirty="0">
                <a:ea typeface="Calibri"/>
                <a:cs typeface="Calibri"/>
              </a:rPr>
              <a:t>He denies any history of tobacco, alcohol, or drug use.</a:t>
            </a:r>
          </a:p>
        </p:txBody>
      </p:sp>
      <p:sp>
        <p:nvSpPr>
          <p:cNvPr id="4" name="Slide Number Placeholder 3">
            <a:extLst>
              <a:ext uri="{FF2B5EF4-FFF2-40B4-BE49-F238E27FC236}">
                <a16:creationId xmlns:a16="http://schemas.microsoft.com/office/drawing/2014/main" id="{722BDC0C-5142-E62C-EABF-FF8933F47C90}"/>
              </a:ext>
            </a:extLst>
          </p:cNvPr>
          <p:cNvSpPr>
            <a:spLocks noGrp="1"/>
          </p:cNvSpPr>
          <p:nvPr>
            <p:ph type="sldNum" sz="quarter" idx="5"/>
          </p:nvPr>
        </p:nvSpPr>
        <p:spPr/>
        <p:txBody>
          <a:bodyPr/>
          <a:lstStyle/>
          <a:p>
            <a:fld id="{A9720F4D-75FE-427A-AAB0-B1DBBF612330}" type="slidenum">
              <a:rPr lang="en-US"/>
              <a:t>15</a:t>
            </a:fld>
            <a:endParaRPr lang="en-US"/>
          </a:p>
        </p:txBody>
      </p:sp>
    </p:spTree>
    <p:extLst>
      <p:ext uri="{BB962C8B-B14F-4D97-AF65-F5344CB8AC3E}">
        <p14:creationId xmlns:p14="http://schemas.microsoft.com/office/powerpoint/2010/main" val="2406855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are his test results.  MoCA was 23, FAQ was a 1.  Visuospatial domain was impaired. Memory and Executive were borderline.  Attention and Language were normal.  1st percentile on the Rey recall, total, and delay.</a:t>
            </a:r>
          </a:p>
        </p:txBody>
      </p:sp>
      <p:sp>
        <p:nvSpPr>
          <p:cNvPr id="4" name="Slide Number Placeholder 3"/>
          <p:cNvSpPr>
            <a:spLocks noGrp="1"/>
          </p:cNvSpPr>
          <p:nvPr>
            <p:ph type="sldNum" sz="quarter" idx="5"/>
          </p:nvPr>
        </p:nvSpPr>
        <p:spPr/>
        <p:txBody>
          <a:bodyPr/>
          <a:lstStyle/>
          <a:p>
            <a:fld id="{A9720F4D-75FE-427A-AAB0-B1DBBF612330}" type="slidenum">
              <a:rPr lang="en-US"/>
              <a:t>16</a:t>
            </a:fld>
            <a:endParaRPr lang="en-US"/>
          </a:p>
        </p:txBody>
      </p:sp>
    </p:spTree>
    <p:extLst>
      <p:ext uri="{BB962C8B-B14F-4D97-AF65-F5344CB8AC3E}">
        <p14:creationId xmlns:p14="http://schemas.microsoft.com/office/powerpoint/2010/main" val="1280054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is his cube and clock.</a:t>
            </a:r>
          </a:p>
        </p:txBody>
      </p:sp>
      <p:sp>
        <p:nvSpPr>
          <p:cNvPr id="4" name="Slide Number Placeholder 3"/>
          <p:cNvSpPr>
            <a:spLocks noGrp="1"/>
          </p:cNvSpPr>
          <p:nvPr>
            <p:ph type="sldNum" sz="quarter" idx="5"/>
          </p:nvPr>
        </p:nvSpPr>
        <p:spPr/>
        <p:txBody>
          <a:bodyPr/>
          <a:lstStyle/>
          <a:p>
            <a:fld id="{A9720F4D-75FE-427A-AAB0-B1DBBF612330}" type="slidenum">
              <a:rPr lang="en-US"/>
              <a:t>17</a:t>
            </a:fld>
            <a:endParaRPr lang="en-US"/>
          </a:p>
        </p:txBody>
      </p:sp>
    </p:spTree>
    <p:extLst>
      <p:ext uri="{BB962C8B-B14F-4D97-AF65-F5344CB8AC3E}">
        <p14:creationId xmlns:p14="http://schemas.microsoft.com/office/powerpoint/2010/main" val="398927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are his Rey-o drawings.</a:t>
            </a:r>
          </a:p>
        </p:txBody>
      </p:sp>
      <p:sp>
        <p:nvSpPr>
          <p:cNvPr id="4" name="Slide Number Placeholder 3"/>
          <p:cNvSpPr>
            <a:spLocks noGrp="1"/>
          </p:cNvSpPr>
          <p:nvPr>
            <p:ph type="sldNum" sz="quarter" idx="5"/>
          </p:nvPr>
        </p:nvSpPr>
        <p:spPr/>
        <p:txBody>
          <a:bodyPr/>
          <a:lstStyle/>
          <a:p>
            <a:fld id="{A9720F4D-75FE-427A-AAB0-B1DBBF612330}" type="slidenum">
              <a:rPr lang="en-US"/>
              <a:t>18</a:t>
            </a:fld>
            <a:endParaRPr lang="en-US"/>
          </a:p>
        </p:txBody>
      </p:sp>
    </p:spTree>
    <p:extLst>
      <p:ext uri="{BB962C8B-B14F-4D97-AF65-F5344CB8AC3E}">
        <p14:creationId xmlns:p14="http://schemas.microsoft.com/office/powerpoint/2010/main" val="3082750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Trails and A and B.  Trails B he had 4 errors and finished in 2 minutes and 25 seconds.</a:t>
            </a:r>
          </a:p>
        </p:txBody>
      </p:sp>
      <p:sp>
        <p:nvSpPr>
          <p:cNvPr id="4" name="Slide Number Placeholder 3"/>
          <p:cNvSpPr>
            <a:spLocks noGrp="1"/>
          </p:cNvSpPr>
          <p:nvPr>
            <p:ph type="sldNum" sz="quarter" idx="5"/>
          </p:nvPr>
        </p:nvSpPr>
        <p:spPr/>
        <p:txBody>
          <a:bodyPr/>
          <a:lstStyle/>
          <a:p>
            <a:fld id="{A9720F4D-75FE-427A-AAB0-B1DBBF612330}" type="slidenum">
              <a:rPr lang="en-US"/>
              <a:t>19</a:t>
            </a:fld>
            <a:endParaRPr lang="en-US"/>
          </a:p>
        </p:txBody>
      </p:sp>
    </p:spTree>
    <p:extLst>
      <p:ext uri="{BB962C8B-B14F-4D97-AF65-F5344CB8AC3E}">
        <p14:creationId xmlns:p14="http://schemas.microsoft.com/office/powerpoint/2010/main" val="1613146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2CBFC-35F7-CC97-B714-552ABD11C8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61A60-49A6-E6B8-60A7-DAA8400D91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D734A4-C8D9-98AC-8176-0562A1453378}"/>
              </a:ext>
            </a:extLst>
          </p:cNvPr>
          <p:cNvSpPr>
            <a:spLocks noGrp="1"/>
          </p:cNvSpPr>
          <p:nvPr>
            <p:ph type="body" idx="1"/>
          </p:nvPr>
        </p:nvSpPr>
        <p:spPr/>
        <p:txBody>
          <a:bodyPr/>
          <a:lstStyle/>
          <a:p>
            <a:pPr>
              <a:spcBef>
                <a:spcPct val="20000"/>
              </a:spcBef>
            </a:pPr>
            <a:r>
              <a:rPr lang="en-US" dirty="0">
                <a:solidFill>
                  <a:srgbClr val="6E635A"/>
                </a:solidFill>
              </a:rPr>
              <a:t>RPR was nonreactive, B12 397, TSH 0.81,  PHQ9 score 2, GAD7 score 1</a:t>
            </a:r>
            <a:endParaRPr lang="en-US" dirty="0">
              <a:ea typeface="Calibri"/>
              <a:cs typeface="Calibri"/>
            </a:endParaRPr>
          </a:p>
        </p:txBody>
      </p:sp>
      <p:sp>
        <p:nvSpPr>
          <p:cNvPr id="4" name="Slide Number Placeholder 3">
            <a:extLst>
              <a:ext uri="{FF2B5EF4-FFF2-40B4-BE49-F238E27FC236}">
                <a16:creationId xmlns:a16="http://schemas.microsoft.com/office/drawing/2014/main" id="{CA8E377C-74D7-63C1-2E77-1633FED98193}"/>
              </a:ext>
            </a:extLst>
          </p:cNvPr>
          <p:cNvSpPr>
            <a:spLocks noGrp="1"/>
          </p:cNvSpPr>
          <p:nvPr>
            <p:ph type="sldNum" sz="quarter" idx="5"/>
          </p:nvPr>
        </p:nvSpPr>
        <p:spPr/>
        <p:txBody>
          <a:bodyPr/>
          <a:lstStyle/>
          <a:p>
            <a:fld id="{A9720F4D-75FE-427A-AAB0-B1DBBF612330}" type="slidenum">
              <a:rPr lang="en-US"/>
              <a:t>20</a:t>
            </a:fld>
            <a:endParaRPr lang="en-US"/>
          </a:p>
        </p:txBody>
      </p:sp>
    </p:spTree>
    <p:extLst>
      <p:ext uri="{BB962C8B-B14F-4D97-AF65-F5344CB8AC3E}">
        <p14:creationId xmlns:p14="http://schemas.microsoft.com/office/powerpoint/2010/main" val="3093919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His medical history </a:t>
            </a:r>
            <a:r>
              <a:rPr lang="en-US"/>
              <a:t>Includes hypertension, hyperlipidemia, migraines, IBS, GERD, osteoarthritis, degenerative disc disease, and mild cognitive impairment.</a:t>
            </a:r>
          </a:p>
          <a:p>
            <a:r>
              <a:rPr lang="en-US"/>
              <a:t>His current medications include tramadol PRN, donepezil, losartan/HCTZ, potassium, metoprolol, meloxicam, omeprazole, levocetirizine, atorvastatin.</a:t>
            </a:r>
            <a:endParaRPr lang="en-US">
              <a:ea typeface="Calibri"/>
              <a:cs typeface="Calibri"/>
            </a:endParaRPr>
          </a:p>
        </p:txBody>
      </p:sp>
      <p:sp>
        <p:nvSpPr>
          <p:cNvPr id="4" name="Slide Number Placeholder 3"/>
          <p:cNvSpPr>
            <a:spLocks noGrp="1"/>
          </p:cNvSpPr>
          <p:nvPr>
            <p:ph type="sldNum" sz="quarter" idx="5"/>
          </p:nvPr>
        </p:nvSpPr>
        <p:spPr/>
        <p:txBody>
          <a:bodyPr/>
          <a:lstStyle/>
          <a:p>
            <a:fld id="{A9720F4D-75FE-427A-AAB0-B1DBBF612330}" type="slidenum">
              <a:t>3</a:t>
            </a:fld>
            <a:endParaRPr lang="en-US"/>
          </a:p>
        </p:txBody>
      </p:sp>
    </p:spTree>
    <p:extLst>
      <p:ext uri="{BB962C8B-B14F-4D97-AF65-F5344CB8AC3E}">
        <p14:creationId xmlns:p14="http://schemas.microsoft.com/office/powerpoint/2010/main" val="847337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A2050-BDBF-6703-DE62-04A6389617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602365-1B9A-112F-6108-83D9CDEC5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026C04-B4D7-A593-4E84-A0CEA5A4545F}"/>
              </a:ext>
            </a:extLst>
          </p:cNvPr>
          <p:cNvSpPr>
            <a:spLocks noGrp="1"/>
          </p:cNvSpPr>
          <p:nvPr>
            <p:ph type="body" idx="1"/>
          </p:nvPr>
        </p:nvSpPr>
        <p:spPr/>
        <p:txBody>
          <a:bodyPr/>
          <a:lstStyle/>
          <a:p>
            <a:pPr fontAlgn="base"/>
            <a:r>
              <a:rPr lang="en-US" b="1" dirty="0"/>
              <a:t>Study ID</a:t>
            </a:r>
            <a:r>
              <a:rPr lang="en-US" dirty="0"/>
              <a:t> – </a:t>
            </a:r>
            <a:r>
              <a:rPr lang="en-US" b="1" dirty="0"/>
              <a:t>Confidential33, Ordering System</a:t>
            </a:r>
            <a:r>
              <a:rPr lang="en-US" dirty="0"/>
              <a:t> </a:t>
            </a:r>
            <a:r>
              <a:rPr lang="en-US" b="1" dirty="0"/>
              <a:t>Phoebe Putney</a:t>
            </a:r>
            <a:endParaRPr lang="en-US" sz="1200" b="0" i="0" kern="1200" dirty="0">
              <a:solidFill>
                <a:schemeClr val="tx1"/>
              </a:solidFill>
              <a:effectLst/>
              <a:latin typeface="+mn-lt"/>
              <a:ea typeface="+mn-ea"/>
              <a:cs typeface="+mn-cs"/>
            </a:endParaRPr>
          </a:p>
          <a:p>
            <a:r>
              <a:rPr lang="en-US" dirty="0">
                <a:cs typeface="+mn-lt"/>
              </a:rPr>
              <a:t>Axial Flair A:3-mild vascular changes.</a:t>
            </a:r>
            <a:endParaRPr lang="en-US" dirty="0">
              <a:ea typeface="Calibri" panose="020F0502020204030204"/>
              <a:cs typeface="+mn-lt"/>
            </a:endParaRPr>
          </a:p>
          <a:p>
            <a:r>
              <a:rPr lang="en-US" dirty="0">
                <a:cs typeface="+mn-lt"/>
              </a:rPr>
              <a:t>Sagittal A:2-diffuse volume loss</a:t>
            </a:r>
            <a:endParaRPr lang="en-US" dirty="0">
              <a:ea typeface="Calibri" panose="020F0502020204030204"/>
              <a:cs typeface="+mn-lt"/>
            </a:endParaRPr>
          </a:p>
          <a:p>
            <a:r>
              <a:rPr lang="en-US" dirty="0">
                <a:cs typeface="+mn-lt"/>
              </a:rPr>
              <a:t>Axial T1 A:6-mild medial temporal lobe atrophy</a:t>
            </a:r>
            <a:endParaRPr lang="en-US" dirty="0">
              <a:ea typeface="Calibri"/>
              <a:cs typeface="+mn-lt"/>
            </a:endParaRPr>
          </a:p>
          <a:p>
            <a:r>
              <a:rPr lang="en-US" dirty="0">
                <a:cs typeface="+mn-lt"/>
              </a:rPr>
              <a:t>T2 Coronal A:5- hippocampal atrophy </a:t>
            </a:r>
            <a:endParaRPr lang="en-US" dirty="0">
              <a:ea typeface="Calibri"/>
              <a:cs typeface="+mn-lt"/>
            </a:endParaRPr>
          </a:p>
          <a:p>
            <a:r>
              <a:rPr lang="en-US" dirty="0">
                <a:ea typeface="Calibri"/>
                <a:cs typeface="+mn-lt"/>
              </a:rPr>
              <a:t>SWI A:4- image 6 left cerebellum, 28 left occipital, 43 right occipital. 3 </a:t>
            </a:r>
            <a:r>
              <a:rPr lang="en-US" dirty="0" err="1">
                <a:ea typeface="Calibri"/>
                <a:cs typeface="+mn-lt"/>
              </a:rPr>
              <a:t>microhem</a:t>
            </a:r>
            <a:r>
              <a:rPr lang="en-US" dirty="0">
                <a:ea typeface="Calibri"/>
                <a:cs typeface="+mn-lt"/>
              </a:rPr>
              <a:t>.</a:t>
            </a:r>
          </a:p>
        </p:txBody>
      </p:sp>
      <p:sp>
        <p:nvSpPr>
          <p:cNvPr id="4" name="Slide Number Placeholder 3">
            <a:extLst>
              <a:ext uri="{FF2B5EF4-FFF2-40B4-BE49-F238E27FC236}">
                <a16:creationId xmlns:a16="http://schemas.microsoft.com/office/drawing/2014/main" id="{1639DE3E-CB7F-3488-5356-03F2400E86CF}"/>
              </a:ext>
            </a:extLst>
          </p:cNvPr>
          <p:cNvSpPr>
            <a:spLocks noGrp="1"/>
          </p:cNvSpPr>
          <p:nvPr>
            <p:ph type="sldNum" sz="quarter" idx="5"/>
          </p:nvPr>
        </p:nvSpPr>
        <p:spPr/>
        <p:txBody>
          <a:bodyPr/>
          <a:lstStyle/>
          <a:p>
            <a:fld id="{A9720F4D-75FE-427A-AAB0-B1DBBF612330}" type="slidenum">
              <a:rPr lang="en-US" smtClean="0"/>
              <a:t>21</a:t>
            </a:fld>
            <a:endParaRPr lang="en-US"/>
          </a:p>
        </p:txBody>
      </p:sp>
    </p:spTree>
    <p:extLst>
      <p:ext uri="{BB962C8B-B14F-4D97-AF65-F5344CB8AC3E}">
        <p14:creationId xmlns:p14="http://schemas.microsoft.com/office/powerpoint/2010/main" val="465653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Differential list for him includes MCI, AD, depression, OSA.  We recommended LP.  He was pretty reluctant to agree with LP but his wife informed him that he would be moving forward with LP.  As I mentioned earlier, his sister was also being seen and had had her follow up appointment a few weeks prior to his follow up appointment and she had declined LP or blood biomarkers.  This was back before we were doing routine blood biomarkers and before we realized that it was getting covered by insurance.  After her brother scheduled his LP, she called the following day and decided to go ahead schedule LP.</a:t>
            </a:r>
          </a:p>
        </p:txBody>
      </p:sp>
      <p:sp>
        <p:nvSpPr>
          <p:cNvPr id="4" name="Slide Number Placeholder 3"/>
          <p:cNvSpPr>
            <a:spLocks noGrp="1"/>
          </p:cNvSpPr>
          <p:nvPr>
            <p:ph type="sldNum" sz="quarter" idx="5"/>
          </p:nvPr>
        </p:nvSpPr>
        <p:spPr/>
        <p:txBody>
          <a:bodyPr/>
          <a:lstStyle/>
          <a:p>
            <a:fld id="{A9720F4D-75FE-427A-AAB0-B1DBBF612330}" type="slidenum">
              <a:rPr lang="en-US"/>
              <a:t>22</a:t>
            </a:fld>
            <a:endParaRPr lang="en-US"/>
          </a:p>
        </p:txBody>
      </p:sp>
    </p:spTree>
    <p:extLst>
      <p:ext uri="{BB962C8B-B14F-4D97-AF65-F5344CB8AC3E}">
        <p14:creationId xmlns:p14="http://schemas.microsoft.com/office/powerpoint/2010/main" val="3493048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Here are his LP results: Abeta was 437, </a:t>
            </a:r>
            <a:r>
              <a:rPr lang="en-US" err="1">
                <a:ea typeface="Calibri"/>
                <a:cs typeface="Calibri"/>
              </a:rPr>
              <a:t>Ttau</a:t>
            </a:r>
            <a:r>
              <a:rPr lang="en-US">
                <a:ea typeface="Calibri"/>
                <a:cs typeface="Calibri"/>
              </a:rPr>
              <a:t> 429, </a:t>
            </a:r>
            <a:r>
              <a:rPr lang="en-US" err="1">
                <a:ea typeface="Calibri"/>
                <a:cs typeface="Calibri"/>
              </a:rPr>
              <a:t>Ptau</a:t>
            </a:r>
            <a:r>
              <a:rPr lang="en-US">
                <a:ea typeface="Calibri"/>
                <a:cs typeface="Calibri"/>
              </a:rPr>
              <a:t> 71, </a:t>
            </a:r>
            <a:r>
              <a:rPr lang="en-US" err="1">
                <a:ea typeface="Calibri"/>
                <a:cs typeface="Calibri"/>
              </a:rPr>
              <a:t>apoe</a:t>
            </a:r>
            <a:r>
              <a:rPr lang="en-US">
                <a:ea typeface="Calibri"/>
                <a:cs typeface="Calibri"/>
              </a:rPr>
              <a:t> E3/E4.</a:t>
            </a:r>
          </a:p>
        </p:txBody>
      </p:sp>
      <p:sp>
        <p:nvSpPr>
          <p:cNvPr id="4" name="Slide Number Placeholder 3"/>
          <p:cNvSpPr>
            <a:spLocks noGrp="1"/>
          </p:cNvSpPr>
          <p:nvPr>
            <p:ph type="sldNum" sz="quarter" idx="5"/>
          </p:nvPr>
        </p:nvSpPr>
        <p:spPr/>
        <p:txBody>
          <a:bodyPr/>
          <a:lstStyle/>
          <a:p>
            <a:fld id="{A9720F4D-75FE-427A-AAB0-B1DBBF612330}" type="slidenum">
              <a:rPr lang="en-US"/>
              <a:t>23</a:t>
            </a:fld>
            <a:endParaRPr lang="en-US"/>
          </a:p>
        </p:txBody>
      </p:sp>
    </p:spTree>
    <p:extLst>
      <p:ext uri="{BB962C8B-B14F-4D97-AF65-F5344CB8AC3E}">
        <p14:creationId xmlns:p14="http://schemas.microsoft.com/office/powerpoint/2010/main" val="2718922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 was diagnosed with MCI d/t AD.  He did want to move forward with </a:t>
            </a:r>
            <a:r>
              <a:rPr lang="en-US" dirty="0" err="1">
                <a:ea typeface="Calibri"/>
                <a:cs typeface="Calibri"/>
              </a:rPr>
              <a:t>lecanemab</a:t>
            </a:r>
            <a:r>
              <a:rPr lang="en-US" dirty="0">
                <a:ea typeface="Calibri"/>
                <a:cs typeface="Calibri"/>
              </a:rPr>
              <a:t> and so we referred him to neuro.</a:t>
            </a:r>
          </a:p>
        </p:txBody>
      </p:sp>
      <p:sp>
        <p:nvSpPr>
          <p:cNvPr id="4" name="Slide Number Placeholder 3"/>
          <p:cNvSpPr>
            <a:spLocks noGrp="1"/>
          </p:cNvSpPr>
          <p:nvPr>
            <p:ph type="sldNum" sz="quarter" idx="5"/>
          </p:nvPr>
        </p:nvSpPr>
        <p:spPr/>
        <p:txBody>
          <a:bodyPr/>
          <a:lstStyle/>
          <a:p>
            <a:fld id="{A9720F4D-75FE-427A-AAB0-B1DBBF612330}" type="slidenum">
              <a:rPr lang="en-US"/>
              <a:t>24</a:t>
            </a:fld>
            <a:endParaRPr lang="en-US"/>
          </a:p>
        </p:txBody>
      </p:sp>
    </p:spTree>
    <p:extLst>
      <p:ext uri="{BB962C8B-B14F-4D97-AF65-F5344CB8AC3E}">
        <p14:creationId xmlns:p14="http://schemas.microsoft.com/office/powerpoint/2010/main" val="371281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 had his first infusion and the following day, he called complaining of severe headache, fever and runny nose.  Neuro sent him to PCP to rule out any possible causes of infection.  PCP cleared him so neuro ordered a stat MRI.</a:t>
            </a:r>
          </a:p>
        </p:txBody>
      </p:sp>
      <p:sp>
        <p:nvSpPr>
          <p:cNvPr id="4" name="Slide Number Placeholder 3"/>
          <p:cNvSpPr>
            <a:spLocks noGrp="1"/>
          </p:cNvSpPr>
          <p:nvPr>
            <p:ph type="sldNum" sz="quarter" idx="5"/>
          </p:nvPr>
        </p:nvSpPr>
        <p:spPr/>
        <p:txBody>
          <a:bodyPr/>
          <a:lstStyle/>
          <a:p>
            <a:fld id="{A9720F4D-75FE-427A-AAB0-B1DBBF612330}" type="slidenum">
              <a:rPr lang="en-US"/>
              <a:t>25</a:t>
            </a:fld>
            <a:endParaRPr lang="en-US"/>
          </a:p>
        </p:txBody>
      </p:sp>
    </p:spTree>
    <p:extLst>
      <p:ext uri="{BB962C8B-B14F-4D97-AF65-F5344CB8AC3E}">
        <p14:creationId xmlns:p14="http://schemas.microsoft.com/office/powerpoint/2010/main" val="3655499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1CB2A-6DB1-E746-800C-F965DF1C31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F7F2B0-3FE7-6CD5-8E32-5CD7BEC61B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734DA5-EEE9-A94A-AB1E-4B6FD9288F18}"/>
              </a:ext>
            </a:extLst>
          </p:cNvPr>
          <p:cNvSpPr>
            <a:spLocks noGrp="1"/>
          </p:cNvSpPr>
          <p:nvPr>
            <p:ph type="body" idx="1"/>
          </p:nvPr>
        </p:nvSpPr>
        <p:spPr/>
        <p:txBody>
          <a:bodyPr/>
          <a:lstStyle/>
          <a:p>
            <a:r>
              <a:rPr lang="en-US" b="1" dirty="0"/>
              <a:t>Study ID</a:t>
            </a:r>
            <a:r>
              <a:rPr lang="en-US" dirty="0"/>
              <a:t> – </a:t>
            </a:r>
            <a:r>
              <a:rPr lang="en-US" b="1" dirty="0"/>
              <a:t>Confidential34, Ordering System</a:t>
            </a:r>
            <a:r>
              <a:rPr lang="en-US" dirty="0"/>
              <a:t> </a:t>
            </a:r>
            <a:r>
              <a:rPr lang="en-US" b="1" dirty="0"/>
              <a:t>Phoebe Putney</a:t>
            </a:r>
            <a:endParaRPr lang="en-US" dirty="0"/>
          </a:p>
          <a:p>
            <a:r>
              <a:rPr lang="en-US" dirty="0">
                <a:cs typeface="+mn-lt"/>
              </a:rPr>
              <a:t>Here is the SWI on the stat </a:t>
            </a:r>
            <a:r>
              <a:rPr lang="en-US" dirty="0" err="1">
                <a:cs typeface="+mn-lt"/>
              </a:rPr>
              <a:t>mri</a:t>
            </a:r>
            <a:r>
              <a:rPr lang="en-US" dirty="0">
                <a:cs typeface="+mn-lt"/>
              </a:rPr>
              <a:t>.  There are 3 new microhemorrhages in addition to the previous 3 in the left cerebellum, left occipital and right occipital.</a:t>
            </a:r>
            <a:endParaRPr lang="en-US" dirty="0">
              <a:ea typeface="Calibri"/>
              <a:cs typeface="+mn-lt"/>
            </a:endParaRPr>
          </a:p>
          <a:p>
            <a:r>
              <a:rPr lang="en-US" dirty="0">
                <a:cs typeface="+mn-lt"/>
              </a:rPr>
              <a:t>Image 44, 56, 62.  He was diagnosed with mild ARIA-H and Neurology chose to suspend infusions until symptoms resolved.  His headache did resolve and follow up MRI one month later showed 4 microhemorrhages.  He decided to resume dose 2 on sister's </a:t>
            </a:r>
            <a:r>
              <a:rPr lang="en-US" dirty="0" err="1">
                <a:cs typeface="+mn-lt"/>
              </a:rPr>
              <a:t>lecanemab</a:t>
            </a:r>
            <a:r>
              <a:rPr lang="en-US">
                <a:cs typeface="+mn-lt"/>
              </a:rPr>
              <a:t> schedule so that they can commute to infusions together.</a:t>
            </a:r>
            <a:endParaRPr lang="en-US">
              <a:ea typeface="Calibri"/>
              <a:cs typeface="+mn-lt"/>
            </a:endParaRPr>
          </a:p>
        </p:txBody>
      </p:sp>
      <p:sp>
        <p:nvSpPr>
          <p:cNvPr id="4" name="Slide Number Placeholder 3">
            <a:extLst>
              <a:ext uri="{FF2B5EF4-FFF2-40B4-BE49-F238E27FC236}">
                <a16:creationId xmlns:a16="http://schemas.microsoft.com/office/drawing/2014/main" id="{A0DDD283-CF14-441D-54E5-E1209BD27C5E}"/>
              </a:ext>
            </a:extLst>
          </p:cNvPr>
          <p:cNvSpPr>
            <a:spLocks noGrp="1"/>
          </p:cNvSpPr>
          <p:nvPr>
            <p:ph type="sldNum" sz="quarter" idx="5"/>
          </p:nvPr>
        </p:nvSpPr>
        <p:spPr/>
        <p:txBody>
          <a:bodyPr/>
          <a:lstStyle/>
          <a:p>
            <a:fld id="{A9720F4D-75FE-427A-AAB0-B1DBBF612330}" type="slidenum">
              <a:rPr lang="en-US" smtClean="0"/>
              <a:t>26</a:t>
            </a:fld>
            <a:endParaRPr lang="en-US"/>
          </a:p>
        </p:txBody>
      </p:sp>
    </p:spTree>
    <p:extLst>
      <p:ext uri="{BB962C8B-B14F-4D97-AF65-F5344CB8AC3E}">
        <p14:creationId xmlns:p14="http://schemas.microsoft.com/office/powerpoint/2010/main" val="1953271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His mother passed away at age 85 with AD.  3 of his maternal aunts passed away in their 80s with AD.</a:t>
            </a:r>
          </a:p>
          <a:p>
            <a:r>
              <a:rPr lang="en-US" dirty="0">
                <a:ea typeface="Calibri"/>
                <a:cs typeface="Calibri"/>
              </a:rPr>
              <a:t>He reported occasional alcohol use and denied any past tobacco or drug use.</a:t>
            </a:r>
          </a:p>
          <a:p>
            <a:r>
              <a:rPr lang="en-US" dirty="0">
                <a:ea typeface="Calibri"/>
                <a:cs typeface="Calibri"/>
              </a:rPr>
              <a:t>Surgical history includes tonsillectomy and bilateral total knee arthroplasty.</a:t>
            </a:r>
          </a:p>
        </p:txBody>
      </p:sp>
      <p:sp>
        <p:nvSpPr>
          <p:cNvPr id="4" name="Slide Number Placeholder 3"/>
          <p:cNvSpPr>
            <a:spLocks noGrp="1"/>
          </p:cNvSpPr>
          <p:nvPr>
            <p:ph type="sldNum" sz="quarter" idx="5"/>
          </p:nvPr>
        </p:nvSpPr>
        <p:spPr/>
        <p:txBody>
          <a:bodyPr/>
          <a:lstStyle/>
          <a:p>
            <a:fld id="{A9720F4D-75FE-427A-AAB0-B1DBBF612330}" type="slidenum">
              <a:rPr lang="en-US"/>
              <a:t>4</a:t>
            </a:fld>
            <a:endParaRPr lang="en-US"/>
          </a:p>
        </p:txBody>
      </p:sp>
    </p:spTree>
    <p:extLst>
      <p:ext uri="{BB962C8B-B14F-4D97-AF65-F5344CB8AC3E}">
        <p14:creationId xmlns:p14="http://schemas.microsoft.com/office/powerpoint/2010/main" val="1100024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His home was over an hour and a half from our clinic and when we called to schedule his MRI prior to his arrival, an appointment had just became available about an hour after his appointment with us.  So we elected to do a shortened battery and send him to get the MRI while he was here in Albany because it can be difficult to get good scans from rural hospitals.  So here are his test results.  MoCA was a 26.  FAQ was a 1.  </a:t>
            </a:r>
            <a:r>
              <a:rPr lang="en-US" dirty="0"/>
              <a:t>As you can see, there were no impairments.  He did score lower on verbal fluency with 15 words.  Trails A was 13th percentile, Trails B 15th percentile.   He did well on </a:t>
            </a:r>
            <a:r>
              <a:rPr lang="en-US" dirty="0" err="1"/>
              <a:t>ReyAVLT</a:t>
            </a:r>
            <a:r>
              <a:rPr lang="en-US" dirty="0"/>
              <a:t>.  He did not do number span forward or backward, Rey-o drawings, JOLO, or MINT.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A9720F4D-75FE-427A-AAB0-B1DBBF612330}" type="slidenum">
              <a:rPr lang="en-US"/>
              <a:t>5</a:t>
            </a:fld>
            <a:endParaRPr lang="en-US"/>
          </a:p>
        </p:txBody>
      </p:sp>
    </p:spTree>
    <p:extLst>
      <p:ext uri="{BB962C8B-B14F-4D97-AF65-F5344CB8AC3E}">
        <p14:creationId xmlns:p14="http://schemas.microsoft.com/office/powerpoint/2010/main" val="1817788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is his clock and cube.</a:t>
            </a:r>
          </a:p>
        </p:txBody>
      </p:sp>
      <p:sp>
        <p:nvSpPr>
          <p:cNvPr id="4" name="Slide Number Placeholder 3"/>
          <p:cNvSpPr>
            <a:spLocks noGrp="1"/>
          </p:cNvSpPr>
          <p:nvPr>
            <p:ph type="sldNum" sz="quarter" idx="5"/>
          </p:nvPr>
        </p:nvSpPr>
        <p:spPr/>
        <p:txBody>
          <a:bodyPr/>
          <a:lstStyle/>
          <a:p>
            <a:fld id="{A9720F4D-75FE-427A-AAB0-B1DBBF612330}" type="slidenum">
              <a:rPr lang="en-US"/>
              <a:t>6</a:t>
            </a:fld>
            <a:endParaRPr lang="en-US"/>
          </a:p>
        </p:txBody>
      </p:sp>
    </p:spTree>
    <p:extLst>
      <p:ext uri="{BB962C8B-B14F-4D97-AF65-F5344CB8AC3E}">
        <p14:creationId xmlns:p14="http://schemas.microsoft.com/office/powerpoint/2010/main" val="8859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Trails A and B</a:t>
            </a:r>
          </a:p>
        </p:txBody>
      </p:sp>
      <p:sp>
        <p:nvSpPr>
          <p:cNvPr id="4" name="Slide Number Placeholder 3"/>
          <p:cNvSpPr>
            <a:spLocks noGrp="1"/>
          </p:cNvSpPr>
          <p:nvPr>
            <p:ph type="sldNum" sz="quarter" idx="5"/>
          </p:nvPr>
        </p:nvSpPr>
        <p:spPr/>
        <p:txBody>
          <a:bodyPr/>
          <a:lstStyle/>
          <a:p>
            <a:fld id="{A9720F4D-75FE-427A-AAB0-B1DBBF612330}" type="slidenum">
              <a:rPr lang="en-US"/>
              <a:t>7</a:t>
            </a:fld>
            <a:endParaRPr lang="en-US"/>
          </a:p>
        </p:txBody>
      </p:sp>
    </p:spTree>
    <p:extLst>
      <p:ext uri="{BB962C8B-B14F-4D97-AF65-F5344CB8AC3E}">
        <p14:creationId xmlns:p14="http://schemas.microsoft.com/office/powerpoint/2010/main" val="3281725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dirty="0">
                <a:solidFill>
                  <a:srgbClr val="6E635A"/>
                </a:solidFill>
              </a:rPr>
              <a:t>RPR was nonreactive, B12 284, TSH 1.50, PHQ9 score 2, GAD7 score 1, and as mentioned earlier Quest Ptau217 was positive at 0.16, for reference the cut off is 0.15.</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A9720F4D-75FE-427A-AAB0-B1DBBF612330}" type="slidenum">
              <a:rPr lang="en-US"/>
              <a:t>8</a:t>
            </a:fld>
            <a:endParaRPr lang="en-US"/>
          </a:p>
        </p:txBody>
      </p:sp>
    </p:spTree>
    <p:extLst>
      <p:ext uri="{BB962C8B-B14F-4D97-AF65-F5344CB8AC3E}">
        <p14:creationId xmlns:p14="http://schemas.microsoft.com/office/powerpoint/2010/main" val="153935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Study ID</a:t>
            </a:r>
            <a:r>
              <a:rPr lang="en-US" dirty="0"/>
              <a:t> – </a:t>
            </a:r>
            <a:r>
              <a:rPr lang="en-US" b="1" dirty="0">
                <a:highlight>
                  <a:srgbClr val="FFFF00"/>
                </a:highlight>
              </a:rPr>
              <a:t>Confidential36</a:t>
            </a:r>
            <a:r>
              <a:rPr lang="en-US" b="1" dirty="0"/>
              <a:t>, Ordering System</a:t>
            </a:r>
            <a:r>
              <a:rPr lang="en-US" dirty="0"/>
              <a:t> </a:t>
            </a:r>
            <a:r>
              <a:rPr lang="en-US" b="1" dirty="0">
                <a:highlight>
                  <a:srgbClr val="FFFF00"/>
                </a:highlight>
              </a:rPr>
              <a:t>Phoebe Putney</a:t>
            </a:r>
          </a:p>
          <a:p>
            <a:r>
              <a:rPr lang="en-US" b="1" dirty="0">
                <a:highlight>
                  <a:srgbClr val="FFFF00"/>
                </a:highlight>
                <a:ea typeface="Calibri"/>
                <a:cs typeface="Calibri"/>
              </a:rPr>
              <a:t>T2 Flair A:5- </a:t>
            </a:r>
            <a:r>
              <a:rPr lang="en-US" dirty="0">
                <a:ea typeface="Calibri"/>
                <a:cs typeface="Calibri"/>
              </a:rPr>
              <a:t>mild vascular changes.</a:t>
            </a:r>
          </a:p>
          <a:p>
            <a:r>
              <a:rPr lang="en-US" dirty="0">
                <a:highlight>
                  <a:srgbClr val="FFFF00"/>
                </a:highlight>
                <a:ea typeface="Calibri"/>
                <a:cs typeface="Calibri"/>
              </a:rPr>
              <a:t>Sagittal A:1</a:t>
            </a:r>
            <a:r>
              <a:rPr lang="en-US" dirty="0">
                <a:ea typeface="Calibri"/>
                <a:cs typeface="Calibri"/>
              </a:rPr>
              <a:t>- hippocampal flattening and moderate volume loss</a:t>
            </a:r>
          </a:p>
          <a:p>
            <a:r>
              <a:rPr lang="en-US" dirty="0">
                <a:highlight>
                  <a:srgbClr val="FFFF00"/>
                </a:highlight>
              </a:rPr>
              <a:t>Axial T1 A:4</a:t>
            </a:r>
            <a:r>
              <a:rPr lang="en-US" dirty="0"/>
              <a:t>- a little more medial temporal lobe atrophy on the left</a:t>
            </a:r>
            <a:endParaRPr lang="en-US" dirty="0">
              <a:ea typeface="Calibri"/>
              <a:cs typeface="Calibri"/>
            </a:endParaRPr>
          </a:p>
          <a:p>
            <a:r>
              <a:rPr lang="en-US" dirty="0">
                <a:highlight>
                  <a:srgbClr val="FFFF00"/>
                </a:highlight>
                <a:ea typeface="Calibri"/>
                <a:cs typeface="Calibri"/>
              </a:rPr>
              <a:t>Coronal A:8</a:t>
            </a:r>
            <a:r>
              <a:rPr lang="en-US" dirty="0">
                <a:ea typeface="Calibri"/>
                <a:cs typeface="Calibri"/>
              </a:rPr>
              <a:t>-mild hippocampal atrophy and temporal atrophy</a:t>
            </a:r>
          </a:p>
          <a:p>
            <a:r>
              <a:rPr lang="en-US" dirty="0">
                <a:highlight>
                  <a:srgbClr val="FFFF00"/>
                </a:highlight>
                <a:ea typeface="Calibri"/>
                <a:cs typeface="Calibri"/>
              </a:rPr>
              <a:t>SWI A:6</a:t>
            </a:r>
            <a:r>
              <a:rPr lang="en-US" dirty="0">
                <a:ea typeface="Calibri"/>
                <a:cs typeface="Calibri"/>
              </a:rPr>
              <a:t>- nothing noted on SWI</a:t>
            </a:r>
          </a:p>
        </p:txBody>
      </p:sp>
      <p:sp>
        <p:nvSpPr>
          <p:cNvPr id="4" name="Slide Number Placeholder 3"/>
          <p:cNvSpPr>
            <a:spLocks noGrp="1"/>
          </p:cNvSpPr>
          <p:nvPr>
            <p:ph type="sldNum" sz="quarter" idx="5"/>
          </p:nvPr>
        </p:nvSpPr>
        <p:spPr/>
        <p:txBody>
          <a:bodyPr/>
          <a:lstStyle/>
          <a:p>
            <a:fld id="{A9720F4D-75FE-427A-AAB0-B1DBBF612330}" type="slidenum">
              <a:rPr lang="en-US" smtClean="0"/>
              <a:t>9</a:t>
            </a:fld>
            <a:endParaRPr lang="en-US"/>
          </a:p>
        </p:txBody>
      </p:sp>
    </p:spTree>
    <p:extLst>
      <p:ext uri="{BB962C8B-B14F-4D97-AF65-F5344CB8AC3E}">
        <p14:creationId xmlns:p14="http://schemas.microsoft.com/office/powerpoint/2010/main" val="2465112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20000"/>
              </a:spcBef>
              <a:buFont typeface="Arial"/>
              <a:buChar char="•"/>
            </a:pPr>
            <a:r>
              <a:rPr lang="en-US" dirty="0">
                <a:ea typeface="Calibri"/>
                <a:cs typeface="Calibri"/>
              </a:rPr>
              <a:t>Possible diagnoses include </a:t>
            </a:r>
            <a:r>
              <a:rPr lang="en-US" dirty="0">
                <a:solidFill>
                  <a:srgbClr val="6E635A"/>
                </a:solidFill>
              </a:rPr>
              <a:t>Subjective memory impairment, MCI, AD, Depression, Anxiety.</a:t>
            </a:r>
          </a:p>
          <a:p>
            <a:pPr marL="171450" indent="-171450">
              <a:spcBef>
                <a:spcPct val="20000"/>
              </a:spcBef>
              <a:buFont typeface="Arial"/>
              <a:buChar char="•"/>
            </a:pPr>
            <a:r>
              <a:rPr lang="en-US">
                <a:solidFill>
                  <a:srgbClr val="6E635A"/>
                </a:solidFill>
                <a:ea typeface="Calibri"/>
                <a:cs typeface="Calibri"/>
              </a:rPr>
              <a:t>So we had his follow up visit was via telehealth and his son was present this time.  We reviewed the test results and explained that on the modified test that we did, there was no objective impairment.  We discussed waiting and bring him back in a year after working on lifestyle recommendations.  We also discussed returning to do the full battery which could give us more information.  They were not interested in either of those options because of the positive ptau217, they wanted to start infusions as soon as possible and requested referral.  We were able to get more information this time since the son was not present at the initial visit and he insisted that there were changes and progression that he has also witnessed.  Because he already had MCI diagnosis in his past medical history and the son corroborates progression, I felt that it might be a stretch but that we could proceed with ordering LP and he and his son were agreeable to this.</a:t>
            </a:r>
          </a:p>
        </p:txBody>
      </p:sp>
      <p:sp>
        <p:nvSpPr>
          <p:cNvPr id="4" name="Slide Number Placeholder 3"/>
          <p:cNvSpPr>
            <a:spLocks noGrp="1"/>
          </p:cNvSpPr>
          <p:nvPr>
            <p:ph type="sldNum" sz="quarter" idx="5"/>
          </p:nvPr>
        </p:nvSpPr>
        <p:spPr/>
        <p:txBody>
          <a:bodyPr/>
          <a:lstStyle/>
          <a:p>
            <a:fld id="{A9720F4D-75FE-427A-AAB0-B1DBBF612330}" type="slidenum">
              <a:rPr lang="en-US"/>
              <a:t>10</a:t>
            </a:fld>
            <a:endParaRPr lang="en-US"/>
          </a:p>
        </p:txBody>
      </p:sp>
    </p:spTree>
    <p:extLst>
      <p:ext uri="{BB962C8B-B14F-4D97-AF65-F5344CB8AC3E}">
        <p14:creationId xmlns:p14="http://schemas.microsoft.com/office/powerpoint/2010/main" val="1480993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8796" y="3784698"/>
            <a:ext cx="6537380" cy="417745"/>
          </a:xfrm>
        </p:spPr>
        <p:txBody>
          <a:bodyPr>
            <a:noAutofit/>
          </a:bodyPr>
          <a:lstStyle>
            <a:lvl1pPr algn="r">
              <a:defRPr sz="2800" b="1" i="0">
                <a:solidFill>
                  <a:srgbClr val="6E635A"/>
                </a:solidFill>
                <a:latin typeface="Helvetica"/>
                <a:cs typeface="Helvetica"/>
              </a:defRPr>
            </a:lvl1pPr>
          </a:lstStyle>
          <a:p>
            <a:r>
              <a:rPr lang="en-US"/>
              <a:t>Title Slide</a:t>
            </a:r>
          </a:p>
        </p:txBody>
      </p:sp>
      <p:sp>
        <p:nvSpPr>
          <p:cNvPr id="3" name="Subtitle 2"/>
          <p:cNvSpPr>
            <a:spLocks noGrp="1"/>
          </p:cNvSpPr>
          <p:nvPr>
            <p:ph type="subTitle" idx="1" hasCustomPrompt="1"/>
          </p:nvPr>
        </p:nvSpPr>
        <p:spPr>
          <a:xfrm>
            <a:off x="1580964" y="4235585"/>
            <a:ext cx="5805211" cy="410576"/>
          </a:xfrm>
        </p:spPr>
        <p:txBody>
          <a:bodyPr>
            <a:noAutofit/>
          </a:bodyPr>
          <a:lstStyle>
            <a:lvl1pPr marL="0" indent="0" algn="r">
              <a:buNone/>
              <a:defRPr sz="2200" b="0" i="0">
                <a:solidFill>
                  <a:srgbClr val="6E635A"/>
                </a:solidFill>
                <a:latin typeface="Helvetica Light"/>
                <a:cs typeface="Helvetica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01.01.18</a:t>
            </a:r>
          </a:p>
        </p:txBody>
      </p:sp>
      <p:pic>
        <p:nvPicPr>
          <p:cNvPr id="9" name="Picture 8" descr="GMN Gif.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2582" y="755241"/>
            <a:ext cx="4275218" cy="1383159"/>
          </a:xfrm>
          <a:prstGeom prst="rect">
            <a:avLst/>
          </a:prstGeom>
        </p:spPr>
      </p:pic>
      <p:sp>
        <p:nvSpPr>
          <p:cNvPr id="10" name="Rectangle 9"/>
          <p:cNvSpPr/>
          <p:nvPr userDrawn="1"/>
        </p:nvSpPr>
        <p:spPr>
          <a:xfrm>
            <a:off x="7999519" y="0"/>
            <a:ext cx="1144481" cy="5190480"/>
          </a:xfrm>
          <a:prstGeom prst="rect">
            <a:avLst/>
          </a:prstGeom>
          <a:gradFill>
            <a:gsLst>
              <a:gs pos="0">
                <a:srgbClr val="004773"/>
              </a:gs>
              <a:gs pos="100000">
                <a:srgbClr val="005385"/>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98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mp; Photo-Brown">
    <p:spTree>
      <p:nvGrpSpPr>
        <p:cNvPr id="1" name=""/>
        <p:cNvGrpSpPr/>
        <p:nvPr/>
      </p:nvGrpSpPr>
      <p:grpSpPr>
        <a:xfrm>
          <a:off x="0" y="0"/>
          <a:ext cx="0" cy="0"/>
          <a:chOff x="0" y="0"/>
          <a:chExt cx="0" cy="0"/>
        </a:xfrm>
      </p:grpSpPr>
      <p:sp>
        <p:nvSpPr>
          <p:cNvPr id="12" name="Rectangle 11"/>
          <p:cNvSpPr/>
          <p:nvPr userDrawn="1"/>
        </p:nvSpPr>
        <p:spPr>
          <a:xfrm>
            <a:off x="0" y="5080320"/>
            <a:ext cx="9143999" cy="7614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3999" cy="907198"/>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
        <p:nvSpPr>
          <p:cNvPr id="3" name="Content Placeholder 2"/>
          <p:cNvSpPr>
            <a:spLocks noGrp="1"/>
          </p:cNvSpPr>
          <p:nvPr>
            <p:ph sz="half" idx="1"/>
          </p:nvPr>
        </p:nvSpPr>
        <p:spPr>
          <a:xfrm>
            <a:off x="457199" y="1200151"/>
            <a:ext cx="4531909" cy="3394472"/>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457200" y="5098"/>
            <a:ext cx="8229600" cy="902101"/>
          </a:xfrm>
        </p:spPr>
        <p:txBody>
          <a:bodyPr>
            <a:normAutofit/>
          </a:bodyPr>
          <a:lstStyle>
            <a:lvl1pPr algn="l">
              <a:defRPr sz="2800" b="1">
                <a:solidFill>
                  <a:schemeClr val="bg1"/>
                </a:solidFill>
              </a:defRPr>
            </a:lvl1pPr>
          </a:lstStyle>
          <a:p>
            <a:r>
              <a:rPr lang="en-US"/>
              <a:t>Header + Photo</a:t>
            </a:r>
          </a:p>
        </p:txBody>
      </p:sp>
      <p:sp>
        <p:nvSpPr>
          <p:cNvPr id="11" name="Picture Placeholder 2"/>
          <p:cNvSpPr>
            <a:spLocks noGrp="1"/>
          </p:cNvSpPr>
          <p:nvPr>
            <p:ph type="pic" idx="10" hasCustomPrompt="1"/>
          </p:nvPr>
        </p:nvSpPr>
        <p:spPr>
          <a:xfrm>
            <a:off x="5423225" y="1315439"/>
            <a:ext cx="3443321" cy="2274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6x4 Pic</a:t>
            </a:r>
          </a:p>
        </p:txBody>
      </p:sp>
    </p:spTree>
    <p:extLst>
      <p:ext uri="{BB962C8B-B14F-4D97-AF65-F5344CB8AC3E}">
        <p14:creationId xmlns:p14="http://schemas.microsoft.com/office/powerpoint/2010/main" val="255829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Blue">
    <p:spTree>
      <p:nvGrpSpPr>
        <p:cNvPr id="1" name=""/>
        <p:cNvGrpSpPr/>
        <p:nvPr/>
      </p:nvGrpSpPr>
      <p:grpSpPr>
        <a:xfrm>
          <a:off x="0" y="0"/>
          <a:ext cx="0" cy="0"/>
          <a:chOff x="0" y="0"/>
          <a:chExt cx="0" cy="0"/>
        </a:xfrm>
      </p:grpSpPr>
      <p:sp>
        <p:nvSpPr>
          <p:cNvPr id="4" name="Rectangle 3"/>
          <p:cNvSpPr/>
          <p:nvPr userDrawn="1"/>
        </p:nvSpPr>
        <p:spPr>
          <a:xfrm flipH="1">
            <a:off x="-2" y="0"/>
            <a:ext cx="7999519" cy="51435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igQuot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124" y="427680"/>
            <a:ext cx="6418382" cy="3502329"/>
          </a:xfrm>
          <a:prstGeom prst="rect">
            <a:avLst/>
          </a:prstGeom>
        </p:spPr>
      </p:pic>
      <p:pic>
        <p:nvPicPr>
          <p:cNvPr id="9" name="Picture 8" descr="LogoIcon-Corne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
        <p:nvSpPr>
          <p:cNvPr id="12" name="Text Placeholder 4"/>
          <p:cNvSpPr>
            <a:spLocks noGrp="1"/>
          </p:cNvSpPr>
          <p:nvPr>
            <p:ph type="body" sz="quarter" idx="12" hasCustomPrompt="1"/>
          </p:nvPr>
        </p:nvSpPr>
        <p:spPr>
          <a:xfrm>
            <a:off x="939588" y="1095644"/>
            <a:ext cx="5805427" cy="2332275"/>
          </a:xfrm>
        </p:spPr>
        <p:txBody>
          <a:bodyPr>
            <a:noAutofit/>
          </a:bodyPr>
          <a:lstStyle>
            <a:lvl1pPr marL="0" indent="0" algn="l">
              <a:buFontTx/>
              <a:buNone/>
              <a:defRPr sz="1800" b="0" i="0" baseline="0">
                <a:solidFill>
                  <a:srgbClr val="FFFFFF"/>
                </a:solidFill>
                <a:latin typeface="Helvetica Light"/>
                <a:cs typeface="Helvetica Light"/>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a:t>Quote goes here</a:t>
            </a:r>
          </a:p>
        </p:txBody>
      </p:sp>
      <p:sp>
        <p:nvSpPr>
          <p:cNvPr id="13" name="Text Placeholder 4"/>
          <p:cNvSpPr>
            <a:spLocks noGrp="1"/>
          </p:cNvSpPr>
          <p:nvPr>
            <p:ph type="body" sz="quarter" idx="13" hasCustomPrompt="1"/>
          </p:nvPr>
        </p:nvSpPr>
        <p:spPr>
          <a:xfrm>
            <a:off x="939588" y="3519165"/>
            <a:ext cx="5805427" cy="466036"/>
          </a:xfrm>
        </p:spPr>
        <p:txBody>
          <a:bodyPr>
            <a:noAutofit/>
          </a:bodyPr>
          <a:lstStyle>
            <a:lvl1pPr marL="0" indent="0" algn="l">
              <a:buFontTx/>
              <a:buNone/>
              <a:defRPr sz="1800" b="1" i="0" baseline="0">
                <a:solidFill>
                  <a:srgbClr val="FFFFFF"/>
                </a:solidFill>
                <a:latin typeface="Helvetica"/>
                <a:cs typeface="Helvetica"/>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a:t>// Quote Author</a:t>
            </a:r>
          </a:p>
        </p:txBody>
      </p:sp>
    </p:spTree>
    <p:extLst>
      <p:ext uri="{BB962C8B-B14F-4D97-AF65-F5344CB8AC3E}">
        <p14:creationId xmlns:p14="http://schemas.microsoft.com/office/powerpoint/2010/main" val="196370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Green">
    <p:spTree>
      <p:nvGrpSpPr>
        <p:cNvPr id="1" name=""/>
        <p:cNvGrpSpPr/>
        <p:nvPr/>
      </p:nvGrpSpPr>
      <p:grpSpPr>
        <a:xfrm>
          <a:off x="0" y="0"/>
          <a:ext cx="0" cy="0"/>
          <a:chOff x="0" y="0"/>
          <a:chExt cx="0" cy="0"/>
        </a:xfrm>
      </p:grpSpPr>
      <p:sp>
        <p:nvSpPr>
          <p:cNvPr id="7" name="Rectangle 6"/>
          <p:cNvSpPr/>
          <p:nvPr userDrawn="1"/>
        </p:nvSpPr>
        <p:spPr>
          <a:xfrm>
            <a:off x="0" y="-1"/>
            <a:ext cx="7999517" cy="5143501"/>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igQuot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124" y="427680"/>
            <a:ext cx="6418382" cy="3502329"/>
          </a:xfrm>
          <a:prstGeom prst="rect">
            <a:avLst/>
          </a:prstGeom>
        </p:spPr>
      </p:pic>
      <p:pic>
        <p:nvPicPr>
          <p:cNvPr id="9" name="Picture 8" descr="LogoIcon-Corne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
        <p:nvSpPr>
          <p:cNvPr id="12" name="Text Placeholder 4"/>
          <p:cNvSpPr>
            <a:spLocks noGrp="1"/>
          </p:cNvSpPr>
          <p:nvPr>
            <p:ph type="body" sz="quarter" idx="12" hasCustomPrompt="1"/>
          </p:nvPr>
        </p:nvSpPr>
        <p:spPr>
          <a:xfrm>
            <a:off x="939588" y="1095644"/>
            <a:ext cx="5805427" cy="2332275"/>
          </a:xfrm>
        </p:spPr>
        <p:txBody>
          <a:bodyPr>
            <a:noAutofit/>
          </a:bodyPr>
          <a:lstStyle>
            <a:lvl1pPr marL="0" indent="0" algn="l">
              <a:buFontTx/>
              <a:buNone/>
              <a:defRPr sz="1800" b="0" i="0" baseline="0">
                <a:solidFill>
                  <a:srgbClr val="FFFFFF"/>
                </a:solidFill>
                <a:latin typeface="Helvetica Light"/>
                <a:cs typeface="Helvetica Light"/>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a:t>Quote goes here</a:t>
            </a:r>
          </a:p>
        </p:txBody>
      </p:sp>
      <p:sp>
        <p:nvSpPr>
          <p:cNvPr id="13" name="Text Placeholder 4"/>
          <p:cNvSpPr>
            <a:spLocks noGrp="1"/>
          </p:cNvSpPr>
          <p:nvPr>
            <p:ph type="body" sz="quarter" idx="13" hasCustomPrompt="1"/>
          </p:nvPr>
        </p:nvSpPr>
        <p:spPr>
          <a:xfrm>
            <a:off x="939588" y="3519165"/>
            <a:ext cx="5805427" cy="466036"/>
          </a:xfrm>
        </p:spPr>
        <p:txBody>
          <a:bodyPr>
            <a:noAutofit/>
          </a:bodyPr>
          <a:lstStyle>
            <a:lvl1pPr marL="0" indent="0" algn="l">
              <a:buFontTx/>
              <a:buNone/>
              <a:defRPr sz="1800" b="1" i="0" baseline="0">
                <a:solidFill>
                  <a:srgbClr val="FFFFFF"/>
                </a:solidFill>
                <a:latin typeface="Helvetica"/>
                <a:cs typeface="Helvetica"/>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a:t>// Quote Author</a:t>
            </a:r>
          </a:p>
        </p:txBody>
      </p:sp>
    </p:spTree>
    <p:extLst>
      <p:ext uri="{BB962C8B-B14F-4D97-AF65-F5344CB8AC3E}">
        <p14:creationId xmlns:p14="http://schemas.microsoft.com/office/powerpoint/2010/main" val="1905244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Brown">
    <p:spTree>
      <p:nvGrpSpPr>
        <p:cNvPr id="1" name=""/>
        <p:cNvGrpSpPr/>
        <p:nvPr/>
      </p:nvGrpSpPr>
      <p:grpSpPr>
        <a:xfrm>
          <a:off x="0" y="0"/>
          <a:ext cx="0" cy="0"/>
          <a:chOff x="0" y="0"/>
          <a:chExt cx="0" cy="0"/>
        </a:xfrm>
      </p:grpSpPr>
      <p:sp>
        <p:nvSpPr>
          <p:cNvPr id="8" name="Rectangle 7"/>
          <p:cNvSpPr/>
          <p:nvPr userDrawn="1"/>
        </p:nvSpPr>
        <p:spPr>
          <a:xfrm>
            <a:off x="0" y="0"/>
            <a:ext cx="7999517" cy="514350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igQuot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124" y="427680"/>
            <a:ext cx="6418382" cy="3502329"/>
          </a:xfrm>
          <a:prstGeom prst="rect">
            <a:avLst/>
          </a:prstGeom>
        </p:spPr>
      </p:pic>
      <p:pic>
        <p:nvPicPr>
          <p:cNvPr id="9" name="Picture 8" descr="LogoIcon-Corne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
        <p:nvSpPr>
          <p:cNvPr id="12" name="Text Placeholder 4"/>
          <p:cNvSpPr>
            <a:spLocks noGrp="1"/>
          </p:cNvSpPr>
          <p:nvPr>
            <p:ph type="body" sz="quarter" idx="12" hasCustomPrompt="1"/>
          </p:nvPr>
        </p:nvSpPr>
        <p:spPr>
          <a:xfrm>
            <a:off x="939588" y="1095644"/>
            <a:ext cx="5805427" cy="2332275"/>
          </a:xfrm>
        </p:spPr>
        <p:txBody>
          <a:bodyPr>
            <a:noAutofit/>
          </a:bodyPr>
          <a:lstStyle>
            <a:lvl1pPr marL="0" indent="0" algn="l">
              <a:buFontTx/>
              <a:buNone/>
              <a:defRPr sz="1800" b="0" i="0" baseline="0">
                <a:solidFill>
                  <a:srgbClr val="FFFFFF"/>
                </a:solidFill>
                <a:latin typeface="Helvetica Light"/>
                <a:cs typeface="Helvetica Light"/>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a:t>Quote goes here</a:t>
            </a:r>
          </a:p>
        </p:txBody>
      </p:sp>
      <p:sp>
        <p:nvSpPr>
          <p:cNvPr id="13" name="Text Placeholder 4"/>
          <p:cNvSpPr>
            <a:spLocks noGrp="1"/>
          </p:cNvSpPr>
          <p:nvPr>
            <p:ph type="body" sz="quarter" idx="13" hasCustomPrompt="1"/>
          </p:nvPr>
        </p:nvSpPr>
        <p:spPr>
          <a:xfrm>
            <a:off x="939588" y="3519165"/>
            <a:ext cx="5805427" cy="466036"/>
          </a:xfrm>
        </p:spPr>
        <p:txBody>
          <a:bodyPr>
            <a:noAutofit/>
          </a:bodyPr>
          <a:lstStyle>
            <a:lvl1pPr marL="0" indent="0" algn="l">
              <a:buFontTx/>
              <a:buNone/>
              <a:defRPr sz="1800" b="1" i="0" baseline="0">
                <a:solidFill>
                  <a:srgbClr val="FFFFFF"/>
                </a:solidFill>
                <a:latin typeface="Helvetica"/>
                <a:cs typeface="Helvetica"/>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a:t>// Quote Author</a:t>
            </a:r>
          </a:p>
        </p:txBody>
      </p:sp>
    </p:spTree>
    <p:extLst>
      <p:ext uri="{BB962C8B-B14F-4D97-AF65-F5344CB8AC3E}">
        <p14:creationId xmlns:p14="http://schemas.microsoft.com/office/powerpoint/2010/main" val="2577471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2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Blue">
    <p:spTree>
      <p:nvGrpSpPr>
        <p:cNvPr id="1" name=""/>
        <p:cNvGrpSpPr/>
        <p:nvPr/>
      </p:nvGrpSpPr>
      <p:grpSpPr>
        <a:xfrm>
          <a:off x="0" y="0"/>
          <a:ext cx="0" cy="0"/>
          <a:chOff x="0" y="0"/>
          <a:chExt cx="0" cy="0"/>
        </a:xfrm>
      </p:grpSpPr>
      <p:sp>
        <p:nvSpPr>
          <p:cNvPr id="7" name="Rectangle 6"/>
          <p:cNvSpPr/>
          <p:nvPr userDrawn="1"/>
        </p:nvSpPr>
        <p:spPr>
          <a:xfrm>
            <a:off x="1" y="0"/>
            <a:ext cx="9144000" cy="9072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5098"/>
            <a:ext cx="8229600" cy="902101"/>
          </a:xfrm>
        </p:spPr>
        <p:txBody>
          <a:bodyPr>
            <a:normAutofit/>
          </a:bodyPr>
          <a:lstStyle>
            <a:lvl1pPr algn="l">
              <a:defRPr sz="2800" b="1">
                <a:solidFill>
                  <a:schemeClr val="bg1"/>
                </a:solidFill>
              </a:defRPr>
            </a:lvl1pPr>
          </a:lstStyle>
          <a:p>
            <a:r>
              <a:rPr lang="en-US"/>
              <a:t>Header</a:t>
            </a:r>
          </a:p>
        </p:txBody>
      </p:sp>
      <p:sp>
        <p:nvSpPr>
          <p:cNvPr id="3" name="Content Placeholder 2"/>
          <p:cNvSpPr>
            <a:spLocks noGrp="1"/>
          </p:cNvSpPr>
          <p:nvPr>
            <p:ph idx="1"/>
          </p:nvPr>
        </p:nvSpPr>
        <p:spPr>
          <a:xfrm>
            <a:off x="457200" y="1200151"/>
            <a:ext cx="7525374" cy="3394472"/>
          </a:xfrm>
        </p:spPr>
        <p:txBody>
          <a:bodyPr/>
          <a:lstStyle>
            <a:lvl1pPr>
              <a:defRPr sz="2400"/>
            </a:lvl1pPr>
            <a:lvl2pPr>
              <a:defRPr sz="2000"/>
            </a:lvl2pPr>
            <a:lvl3pPr>
              <a:defRPr sz="2000"/>
            </a:lvl3pPr>
            <a:lvl4pPr>
              <a:defRPr sz="18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1" y="5080320"/>
            <a:ext cx="9144000" cy="76140"/>
          </a:xfrm>
          <a:prstGeom prst="rect">
            <a:avLst/>
          </a:prstGeom>
          <a:gradFill>
            <a:gsLst>
              <a:gs pos="0">
                <a:srgbClr val="004773"/>
              </a:gs>
              <a:gs pos="100000">
                <a:srgbClr val="005385"/>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Tree>
    <p:extLst>
      <p:ext uri="{BB962C8B-B14F-4D97-AF65-F5344CB8AC3E}">
        <p14:creationId xmlns:p14="http://schemas.microsoft.com/office/powerpoint/2010/main" val="318885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Green">
    <p:spTree>
      <p:nvGrpSpPr>
        <p:cNvPr id="1" name=""/>
        <p:cNvGrpSpPr/>
        <p:nvPr/>
      </p:nvGrpSpPr>
      <p:grpSpPr>
        <a:xfrm>
          <a:off x="0" y="0"/>
          <a:ext cx="0" cy="0"/>
          <a:chOff x="0" y="0"/>
          <a:chExt cx="0" cy="0"/>
        </a:xfrm>
      </p:grpSpPr>
      <p:sp>
        <p:nvSpPr>
          <p:cNvPr id="9" name="Rectangle 8"/>
          <p:cNvSpPr/>
          <p:nvPr userDrawn="1"/>
        </p:nvSpPr>
        <p:spPr>
          <a:xfrm>
            <a:off x="0" y="5080320"/>
            <a:ext cx="9143999" cy="76140"/>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1"/>
            <a:ext cx="9143999" cy="907199"/>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5098"/>
            <a:ext cx="8229600" cy="902101"/>
          </a:xfrm>
        </p:spPr>
        <p:txBody>
          <a:bodyPr>
            <a:normAutofit/>
          </a:bodyPr>
          <a:lstStyle>
            <a:lvl1pPr algn="l">
              <a:defRPr sz="2800" b="1">
                <a:solidFill>
                  <a:schemeClr val="bg1"/>
                </a:solidFill>
              </a:defRPr>
            </a:lvl1pPr>
          </a:lstStyle>
          <a:p>
            <a:r>
              <a:rPr lang="en-US"/>
              <a:t>Header</a:t>
            </a:r>
          </a:p>
        </p:txBody>
      </p:sp>
      <p:sp>
        <p:nvSpPr>
          <p:cNvPr id="3" name="Content Placeholder 2"/>
          <p:cNvSpPr>
            <a:spLocks noGrp="1"/>
          </p:cNvSpPr>
          <p:nvPr>
            <p:ph idx="1"/>
          </p:nvPr>
        </p:nvSpPr>
        <p:spPr>
          <a:xfrm>
            <a:off x="457200" y="1200151"/>
            <a:ext cx="7525374" cy="3394472"/>
          </a:xfrm>
        </p:spPr>
        <p:txBody>
          <a:bodyPr/>
          <a:lstStyle>
            <a:lvl1pPr>
              <a:defRPr sz="2400"/>
            </a:lvl1pPr>
            <a:lvl2pPr>
              <a:defRPr sz="2000"/>
            </a:lvl2pPr>
            <a:lvl3pPr>
              <a:defRPr sz="2000"/>
            </a:lvl3pPr>
            <a:lvl4pPr>
              <a:defRPr sz="18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Tree>
    <p:extLst>
      <p:ext uri="{BB962C8B-B14F-4D97-AF65-F5344CB8AC3E}">
        <p14:creationId xmlns:p14="http://schemas.microsoft.com/office/powerpoint/2010/main" val="2843735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Brown">
    <p:spTree>
      <p:nvGrpSpPr>
        <p:cNvPr id="1" name=""/>
        <p:cNvGrpSpPr/>
        <p:nvPr/>
      </p:nvGrpSpPr>
      <p:grpSpPr>
        <a:xfrm>
          <a:off x="0" y="0"/>
          <a:ext cx="0" cy="0"/>
          <a:chOff x="0" y="0"/>
          <a:chExt cx="0" cy="0"/>
        </a:xfrm>
      </p:grpSpPr>
      <p:sp>
        <p:nvSpPr>
          <p:cNvPr id="11" name="Rectangle 10"/>
          <p:cNvSpPr/>
          <p:nvPr userDrawn="1"/>
        </p:nvSpPr>
        <p:spPr>
          <a:xfrm>
            <a:off x="0" y="5080320"/>
            <a:ext cx="9143999" cy="7614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3999" cy="907198"/>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5098"/>
            <a:ext cx="8229600" cy="902101"/>
          </a:xfrm>
        </p:spPr>
        <p:txBody>
          <a:bodyPr>
            <a:normAutofit/>
          </a:bodyPr>
          <a:lstStyle>
            <a:lvl1pPr algn="l">
              <a:defRPr sz="2800" b="1">
                <a:solidFill>
                  <a:schemeClr val="bg1"/>
                </a:solidFill>
              </a:defRPr>
            </a:lvl1pPr>
          </a:lstStyle>
          <a:p>
            <a:r>
              <a:rPr lang="en-US"/>
              <a:t>Header</a:t>
            </a:r>
          </a:p>
        </p:txBody>
      </p:sp>
      <p:sp>
        <p:nvSpPr>
          <p:cNvPr id="3" name="Content Placeholder 2"/>
          <p:cNvSpPr>
            <a:spLocks noGrp="1"/>
          </p:cNvSpPr>
          <p:nvPr>
            <p:ph idx="1"/>
          </p:nvPr>
        </p:nvSpPr>
        <p:spPr>
          <a:xfrm>
            <a:off x="457200" y="1200151"/>
            <a:ext cx="7525374" cy="3394472"/>
          </a:xfrm>
        </p:spPr>
        <p:txBody>
          <a:bodyPr/>
          <a:lstStyle>
            <a:lvl1pPr>
              <a:defRPr sz="2400"/>
            </a:lvl1pPr>
            <a:lvl2pPr>
              <a:defRPr sz="2000"/>
            </a:lvl2pPr>
            <a:lvl3pPr>
              <a:defRPr sz="2000"/>
            </a:lvl3pPr>
            <a:lvl4pPr>
              <a:defRPr sz="18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Tree>
    <p:extLst>
      <p:ext uri="{BB962C8B-B14F-4D97-AF65-F5344CB8AC3E}">
        <p14:creationId xmlns:p14="http://schemas.microsoft.com/office/powerpoint/2010/main" val="3804569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Blue">
    <p:spTree>
      <p:nvGrpSpPr>
        <p:cNvPr id="1" name=""/>
        <p:cNvGrpSpPr/>
        <p:nvPr/>
      </p:nvGrpSpPr>
      <p:grpSpPr>
        <a:xfrm>
          <a:off x="0" y="0"/>
          <a:ext cx="0" cy="0"/>
          <a:chOff x="0" y="0"/>
          <a:chExt cx="0" cy="0"/>
        </a:xfrm>
      </p:grpSpPr>
      <p:sp>
        <p:nvSpPr>
          <p:cNvPr id="7" name="Rectangle 6"/>
          <p:cNvSpPr/>
          <p:nvPr userDrawn="1"/>
        </p:nvSpPr>
        <p:spPr>
          <a:xfrm>
            <a:off x="0" y="0"/>
            <a:ext cx="9143999" cy="51435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72993" y="1846800"/>
            <a:ext cx="4567951" cy="505440"/>
          </a:xfrm>
        </p:spPr>
        <p:txBody>
          <a:bodyPr anchor="t">
            <a:normAutofit/>
          </a:bodyPr>
          <a:lstStyle>
            <a:lvl1pPr algn="r">
              <a:defRPr sz="2800" b="1" cap="all">
                <a:solidFill>
                  <a:srgbClr val="FFFFFF"/>
                </a:solidFill>
              </a:defRPr>
            </a:lvl1pPr>
          </a:lstStyle>
          <a:p>
            <a:r>
              <a:rPr lang="en-US"/>
              <a:t>Section Header</a:t>
            </a:r>
          </a:p>
        </p:txBody>
      </p:sp>
      <p:sp>
        <p:nvSpPr>
          <p:cNvPr id="3" name="Text Placeholder 2"/>
          <p:cNvSpPr>
            <a:spLocks noGrp="1"/>
          </p:cNvSpPr>
          <p:nvPr>
            <p:ph type="body" idx="1" hasCustomPrompt="1"/>
          </p:nvPr>
        </p:nvSpPr>
        <p:spPr>
          <a:xfrm>
            <a:off x="472993" y="2352240"/>
            <a:ext cx="4567951" cy="381116"/>
          </a:xfrm>
        </p:spPr>
        <p:txBody>
          <a:bodyPr anchor="b">
            <a:normAutofit/>
          </a:bodyPr>
          <a:lstStyle>
            <a:lvl1pPr marL="0" indent="0" algn="r">
              <a:buNone/>
              <a:defRPr sz="2200" b="0" i="0">
                <a:solidFill>
                  <a:srgbClr val="FFFFFF"/>
                </a:solidFill>
                <a:latin typeface="Helvetica Light"/>
                <a:cs typeface="Helvetica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a:t>
            </a:r>
            <a:r>
              <a:rPr lang="en-US" err="1"/>
              <a:t>Subheader</a:t>
            </a:r>
            <a:endParaRPr lang="en-US"/>
          </a:p>
        </p:txBody>
      </p:sp>
      <p:sp>
        <p:nvSpPr>
          <p:cNvPr id="13" name="Picture Placeholder 2"/>
          <p:cNvSpPr>
            <a:spLocks noGrp="1"/>
          </p:cNvSpPr>
          <p:nvPr>
            <p:ph type="pic" idx="10" hasCustomPrompt="1"/>
          </p:nvPr>
        </p:nvSpPr>
        <p:spPr>
          <a:xfrm>
            <a:off x="5426816" y="0"/>
            <a:ext cx="2572703" cy="5143500"/>
          </a:xfrm>
        </p:spPr>
        <p:txBody>
          <a:bodyPr/>
          <a:lstStyle>
            <a:lvl1pPr marL="0" indent="0">
              <a:buNone/>
              <a:defRPr sz="3200" baseline="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Tall Pic</a:t>
            </a:r>
          </a:p>
        </p:txBody>
      </p:sp>
      <p:pic>
        <p:nvPicPr>
          <p:cNvPr id="8" name="Picture 7" descr="Arrow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5931" y="721026"/>
            <a:ext cx="984730" cy="984730"/>
          </a:xfrm>
          <a:prstGeom prst="rect">
            <a:avLst/>
          </a:prstGeom>
        </p:spPr>
      </p:pic>
      <p:sp>
        <p:nvSpPr>
          <p:cNvPr id="5" name="Text Placeholder 4"/>
          <p:cNvSpPr>
            <a:spLocks noGrp="1"/>
          </p:cNvSpPr>
          <p:nvPr>
            <p:ph type="body" sz="quarter" idx="12" hasCustomPrompt="1"/>
          </p:nvPr>
        </p:nvSpPr>
        <p:spPr>
          <a:xfrm>
            <a:off x="473075" y="2987805"/>
            <a:ext cx="4567238" cy="1677988"/>
          </a:xfrm>
        </p:spPr>
        <p:txBody>
          <a:bodyPr>
            <a:noAutofit/>
          </a:bodyPr>
          <a:lstStyle>
            <a:lvl1pPr marL="0" indent="0" algn="r">
              <a:buFontTx/>
              <a:buNone/>
              <a:defRPr sz="1800" b="0" i="0" baseline="0">
                <a:solidFill>
                  <a:srgbClr val="FFFFFF"/>
                </a:solidFill>
                <a:latin typeface="Helvetica Light"/>
                <a:cs typeface="Helvetica Light"/>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a:t>Section Description</a:t>
            </a:r>
          </a:p>
        </p:txBody>
      </p:sp>
    </p:spTree>
    <p:extLst>
      <p:ext uri="{BB962C8B-B14F-4D97-AF65-F5344CB8AC3E}">
        <p14:creationId xmlns:p14="http://schemas.microsoft.com/office/powerpoint/2010/main" val="370705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Green">
    <p:spTree>
      <p:nvGrpSpPr>
        <p:cNvPr id="1" name=""/>
        <p:cNvGrpSpPr/>
        <p:nvPr/>
      </p:nvGrpSpPr>
      <p:grpSpPr>
        <a:xfrm>
          <a:off x="0" y="0"/>
          <a:ext cx="0" cy="0"/>
          <a:chOff x="0" y="0"/>
          <a:chExt cx="0" cy="0"/>
        </a:xfrm>
      </p:grpSpPr>
      <p:sp>
        <p:nvSpPr>
          <p:cNvPr id="7" name="Rectangle 6"/>
          <p:cNvSpPr/>
          <p:nvPr userDrawn="1"/>
        </p:nvSpPr>
        <p:spPr>
          <a:xfrm>
            <a:off x="0" y="0"/>
            <a:ext cx="9143999" cy="5143500"/>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72993" y="1846800"/>
            <a:ext cx="4567951" cy="505440"/>
          </a:xfrm>
        </p:spPr>
        <p:txBody>
          <a:bodyPr anchor="t">
            <a:normAutofit/>
          </a:bodyPr>
          <a:lstStyle>
            <a:lvl1pPr algn="r">
              <a:defRPr sz="2800" b="1" cap="all">
                <a:solidFill>
                  <a:srgbClr val="FFFFFF"/>
                </a:solidFill>
              </a:defRPr>
            </a:lvl1pPr>
          </a:lstStyle>
          <a:p>
            <a:r>
              <a:rPr lang="en-US"/>
              <a:t>Section Header</a:t>
            </a:r>
          </a:p>
        </p:txBody>
      </p:sp>
      <p:sp>
        <p:nvSpPr>
          <p:cNvPr id="3" name="Text Placeholder 2"/>
          <p:cNvSpPr>
            <a:spLocks noGrp="1"/>
          </p:cNvSpPr>
          <p:nvPr>
            <p:ph type="body" idx="1" hasCustomPrompt="1"/>
          </p:nvPr>
        </p:nvSpPr>
        <p:spPr>
          <a:xfrm>
            <a:off x="472993" y="2352240"/>
            <a:ext cx="4567951" cy="381116"/>
          </a:xfrm>
        </p:spPr>
        <p:txBody>
          <a:bodyPr anchor="b">
            <a:normAutofit/>
          </a:bodyPr>
          <a:lstStyle>
            <a:lvl1pPr marL="0" indent="0" algn="r">
              <a:buNone/>
              <a:defRPr sz="2200" b="0" i="0">
                <a:solidFill>
                  <a:srgbClr val="FFFFFF"/>
                </a:solidFill>
                <a:latin typeface="Helvetica Light"/>
                <a:cs typeface="Helvetica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a:t>
            </a:r>
            <a:r>
              <a:rPr lang="en-US" err="1"/>
              <a:t>Subheader</a:t>
            </a:r>
            <a:endParaRPr lang="en-US"/>
          </a:p>
        </p:txBody>
      </p:sp>
      <p:sp>
        <p:nvSpPr>
          <p:cNvPr id="13" name="Picture Placeholder 2"/>
          <p:cNvSpPr>
            <a:spLocks noGrp="1"/>
          </p:cNvSpPr>
          <p:nvPr>
            <p:ph type="pic" idx="10" hasCustomPrompt="1"/>
          </p:nvPr>
        </p:nvSpPr>
        <p:spPr>
          <a:xfrm>
            <a:off x="5426816" y="0"/>
            <a:ext cx="2572703" cy="5143500"/>
          </a:xfrm>
        </p:spPr>
        <p:txBody>
          <a:bodyPr/>
          <a:lstStyle>
            <a:lvl1pPr marL="0" indent="0">
              <a:buNone/>
              <a:defRPr sz="3200" baseline="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Tall Pic</a:t>
            </a:r>
          </a:p>
        </p:txBody>
      </p:sp>
      <p:pic>
        <p:nvPicPr>
          <p:cNvPr id="8" name="Picture 7" descr="Arrow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5931" y="721026"/>
            <a:ext cx="984730" cy="984730"/>
          </a:xfrm>
          <a:prstGeom prst="rect">
            <a:avLst/>
          </a:prstGeom>
        </p:spPr>
      </p:pic>
      <p:sp>
        <p:nvSpPr>
          <p:cNvPr id="9" name="Text Placeholder 4"/>
          <p:cNvSpPr>
            <a:spLocks noGrp="1"/>
          </p:cNvSpPr>
          <p:nvPr>
            <p:ph type="body" sz="quarter" idx="12" hasCustomPrompt="1"/>
          </p:nvPr>
        </p:nvSpPr>
        <p:spPr>
          <a:xfrm>
            <a:off x="473075" y="2987805"/>
            <a:ext cx="4567238" cy="1677988"/>
          </a:xfrm>
        </p:spPr>
        <p:txBody>
          <a:bodyPr>
            <a:noAutofit/>
          </a:bodyPr>
          <a:lstStyle>
            <a:lvl1pPr marL="0" indent="0" algn="r">
              <a:buFontTx/>
              <a:buNone/>
              <a:defRPr sz="1800" b="0" i="0" baseline="0">
                <a:solidFill>
                  <a:srgbClr val="FFFFFF"/>
                </a:solidFill>
                <a:latin typeface="Helvetica Light"/>
                <a:cs typeface="Helvetica Light"/>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a:t>Section Description</a:t>
            </a:r>
          </a:p>
        </p:txBody>
      </p:sp>
    </p:spTree>
    <p:extLst>
      <p:ext uri="{BB962C8B-B14F-4D97-AF65-F5344CB8AC3E}">
        <p14:creationId xmlns:p14="http://schemas.microsoft.com/office/powerpoint/2010/main" val="256067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Brown">
    <p:spTree>
      <p:nvGrpSpPr>
        <p:cNvPr id="1" name=""/>
        <p:cNvGrpSpPr/>
        <p:nvPr/>
      </p:nvGrpSpPr>
      <p:grpSpPr>
        <a:xfrm>
          <a:off x="0" y="0"/>
          <a:ext cx="0" cy="0"/>
          <a:chOff x="0" y="0"/>
          <a:chExt cx="0" cy="0"/>
        </a:xfrm>
      </p:grpSpPr>
      <p:sp>
        <p:nvSpPr>
          <p:cNvPr id="7" name="Rectangle 6"/>
          <p:cNvSpPr/>
          <p:nvPr userDrawn="1"/>
        </p:nvSpPr>
        <p:spPr>
          <a:xfrm>
            <a:off x="0" y="0"/>
            <a:ext cx="9143999" cy="514350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72993" y="1846800"/>
            <a:ext cx="4567951" cy="505440"/>
          </a:xfrm>
        </p:spPr>
        <p:txBody>
          <a:bodyPr anchor="t">
            <a:normAutofit/>
          </a:bodyPr>
          <a:lstStyle>
            <a:lvl1pPr algn="r">
              <a:defRPr sz="2800" b="1" cap="all">
                <a:solidFill>
                  <a:srgbClr val="FFFFFF"/>
                </a:solidFill>
              </a:defRPr>
            </a:lvl1pPr>
          </a:lstStyle>
          <a:p>
            <a:r>
              <a:rPr lang="en-US"/>
              <a:t>Section Header</a:t>
            </a:r>
          </a:p>
        </p:txBody>
      </p:sp>
      <p:sp>
        <p:nvSpPr>
          <p:cNvPr id="3" name="Text Placeholder 2"/>
          <p:cNvSpPr>
            <a:spLocks noGrp="1"/>
          </p:cNvSpPr>
          <p:nvPr>
            <p:ph type="body" idx="1" hasCustomPrompt="1"/>
          </p:nvPr>
        </p:nvSpPr>
        <p:spPr>
          <a:xfrm>
            <a:off x="472993" y="2352240"/>
            <a:ext cx="4567951" cy="381116"/>
          </a:xfrm>
        </p:spPr>
        <p:txBody>
          <a:bodyPr anchor="b">
            <a:normAutofit/>
          </a:bodyPr>
          <a:lstStyle>
            <a:lvl1pPr marL="0" indent="0" algn="r">
              <a:buNone/>
              <a:defRPr sz="2200" b="0" i="0">
                <a:solidFill>
                  <a:srgbClr val="FFFFFF"/>
                </a:solidFill>
                <a:latin typeface="Helvetica Light"/>
                <a:cs typeface="Helvetica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a:t>
            </a:r>
            <a:r>
              <a:rPr lang="en-US" err="1"/>
              <a:t>Subheader</a:t>
            </a:r>
            <a:endParaRPr lang="en-US"/>
          </a:p>
        </p:txBody>
      </p:sp>
      <p:sp>
        <p:nvSpPr>
          <p:cNvPr id="13" name="Picture Placeholder 2"/>
          <p:cNvSpPr>
            <a:spLocks noGrp="1"/>
          </p:cNvSpPr>
          <p:nvPr>
            <p:ph type="pic" idx="10" hasCustomPrompt="1"/>
          </p:nvPr>
        </p:nvSpPr>
        <p:spPr>
          <a:xfrm>
            <a:off x="5426816" y="0"/>
            <a:ext cx="2572703" cy="5143500"/>
          </a:xfrm>
        </p:spPr>
        <p:txBody>
          <a:bodyPr/>
          <a:lstStyle>
            <a:lvl1pPr marL="0" indent="0">
              <a:buNone/>
              <a:defRPr sz="3200" baseline="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Tall Pic</a:t>
            </a:r>
          </a:p>
        </p:txBody>
      </p:sp>
      <p:pic>
        <p:nvPicPr>
          <p:cNvPr id="8" name="Picture 7" descr="Arrow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5931" y="721026"/>
            <a:ext cx="984730" cy="984730"/>
          </a:xfrm>
          <a:prstGeom prst="rect">
            <a:avLst/>
          </a:prstGeom>
        </p:spPr>
      </p:pic>
      <p:sp>
        <p:nvSpPr>
          <p:cNvPr id="9" name="Text Placeholder 4"/>
          <p:cNvSpPr>
            <a:spLocks noGrp="1"/>
          </p:cNvSpPr>
          <p:nvPr>
            <p:ph type="body" sz="quarter" idx="12" hasCustomPrompt="1"/>
          </p:nvPr>
        </p:nvSpPr>
        <p:spPr>
          <a:xfrm>
            <a:off x="473075" y="2987805"/>
            <a:ext cx="4567238" cy="1677988"/>
          </a:xfrm>
        </p:spPr>
        <p:txBody>
          <a:bodyPr>
            <a:noAutofit/>
          </a:bodyPr>
          <a:lstStyle>
            <a:lvl1pPr marL="0" indent="0" algn="r">
              <a:buFontTx/>
              <a:buNone/>
              <a:defRPr sz="1800" b="0" i="0" baseline="0">
                <a:solidFill>
                  <a:srgbClr val="FFFFFF"/>
                </a:solidFill>
                <a:latin typeface="Helvetica Light"/>
                <a:cs typeface="Helvetica Light"/>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a:t>Section Description</a:t>
            </a:r>
          </a:p>
        </p:txBody>
      </p:sp>
    </p:spTree>
    <p:extLst>
      <p:ext uri="{BB962C8B-B14F-4D97-AF65-F5344CB8AC3E}">
        <p14:creationId xmlns:p14="http://schemas.microsoft.com/office/powerpoint/2010/main" val="340576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mp; Photo-Blue">
    <p:spTree>
      <p:nvGrpSpPr>
        <p:cNvPr id="1" name=""/>
        <p:cNvGrpSpPr/>
        <p:nvPr/>
      </p:nvGrpSpPr>
      <p:grpSpPr>
        <a:xfrm>
          <a:off x="0" y="0"/>
          <a:ext cx="0" cy="0"/>
          <a:chOff x="0" y="0"/>
          <a:chExt cx="0" cy="0"/>
        </a:xfrm>
      </p:grpSpPr>
      <p:sp>
        <p:nvSpPr>
          <p:cNvPr id="5" name="Rectangle 4"/>
          <p:cNvSpPr/>
          <p:nvPr userDrawn="1"/>
        </p:nvSpPr>
        <p:spPr>
          <a:xfrm>
            <a:off x="1" y="0"/>
            <a:ext cx="9144000" cy="9072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1" y="5080320"/>
            <a:ext cx="9144000" cy="76140"/>
          </a:xfrm>
          <a:prstGeom prst="rect">
            <a:avLst/>
          </a:prstGeom>
          <a:gradFill>
            <a:gsLst>
              <a:gs pos="0">
                <a:srgbClr val="004773"/>
              </a:gs>
              <a:gs pos="100000">
                <a:srgbClr val="005385"/>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
        <p:nvSpPr>
          <p:cNvPr id="3" name="Content Placeholder 2"/>
          <p:cNvSpPr>
            <a:spLocks noGrp="1"/>
          </p:cNvSpPr>
          <p:nvPr>
            <p:ph sz="half" idx="1"/>
          </p:nvPr>
        </p:nvSpPr>
        <p:spPr>
          <a:xfrm>
            <a:off x="457199" y="1200151"/>
            <a:ext cx="4531909" cy="3394472"/>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457200" y="5098"/>
            <a:ext cx="8229600" cy="902101"/>
          </a:xfrm>
        </p:spPr>
        <p:txBody>
          <a:bodyPr>
            <a:normAutofit/>
          </a:bodyPr>
          <a:lstStyle>
            <a:lvl1pPr algn="l">
              <a:defRPr sz="2800" b="1">
                <a:solidFill>
                  <a:schemeClr val="bg1"/>
                </a:solidFill>
              </a:defRPr>
            </a:lvl1pPr>
          </a:lstStyle>
          <a:p>
            <a:r>
              <a:rPr lang="en-US"/>
              <a:t>Header + Photo</a:t>
            </a:r>
          </a:p>
        </p:txBody>
      </p:sp>
      <p:sp>
        <p:nvSpPr>
          <p:cNvPr id="11" name="Picture Placeholder 2"/>
          <p:cNvSpPr>
            <a:spLocks noGrp="1"/>
          </p:cNvSpPr>
          <p:nvPr>
            <p:ph type="pic" idx="10" hasCustomPrompt="1"/>
          </p:nvPr>
        </p:nvSpPr>
        <p:spPr>
          <a:xfrm>
            <a:off x="5423225" y="1315439"/>
            <a:ext cx="3443321" cy="2274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6x4 Pic</a:t>
            </a:r>
          </a:p>
        </p:txBody>
      </p:sp>
    </p:spTree>
    <p:extLst>
      <p:ext uri="{BB962C8B-B14F-4D97-AF65-F5344CB8AC3E}">
        <p14:creationId xmlns:p14="http://schemas.microsoft.com/office/powerpoint/2010/main" val="345483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mp; Photo-Green">
    <p:spTree>
      <p:nvGrpSpPr>
        <p:cNvPr id="1" name=""/>
        <p:cNvGrpSpPr/>
        <p:nvPr/>
      </p:nvGrpSpPr>
      <p:grpSpPr>
        <a:xfrm>
          <a:off x="0" y="0"/>
          <a:ext cx="0" cy="0"/>
          <a:chOff x="0" y="0"/>
          <a:chExt cx="0" cy="0"/>
        </a:xfrm>
      </p:grpSpPr>
      <p:sp>
        <p:nvSpPr>
          <p:cNvPr id="9" name="Rectangle 8"/>
          <p:cNvSpPr/>
          <p:nvPr userDrawn="1"/>
        </p:nvSpPr>
        <p:spPr>
          <a:xfrm>
            <a:off x="0" y="5080320"/>
            <a:ext cx="9143999" cy="76140"/>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1"/>
            <a:ext cx="9143999" cy="907199"/>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
        <p:nvSpPr>
          <p:cNvPr id="3" name="Content Placeholder 2"/>
          <p:cNvSpPr>
            <a:spLocks noGrp="1"/>
          </p:cNvSpPr>
          <p:nvPr>
            <p:ph sz="half" idx="1"/>
          </p:nvPr>
        </p:nvSpPr>
        <p:spPr>
          <a:xfrm>
            <a:off x="457199" y="1200151"/>
            <a:ext cx="4531909" cy="3394472"/>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457200" y="5098"/>
            <a:ext cx="8229600" cy="902101"/>
          </a:xfrm>
        </p:spPr>
        <p:txBody>
          <a:bodyPr>
            <a:normAutofit/>
          </a:bodyPr>
          <a:lstStyle>
            <a:lvl1pPr algn="l">
              <a:defRPr sz="2800" b="1">
                <a:solidFill>
                  <a:schemeClr val="bg1"/>
                </a:solidFill>
              </a:defRPr>
            </a:lvl1pPr>
          </a:lstStyle>
          <a:p>
            <a:r>
              <a:rPr lang="en-US"/>
              <a:t>Header + Photo</a:t>
            </a:r>
          </a:p>
        </p:txBody>
      </p:sp>
      <p:sp>
        <p:nvSpPr>
          <p:cNvPr id="11" name="Picture Placeholder 2"/>
          <p:cNvSpPr>
            <a:spLocks noGrp="1"/>
          </p:cNvSpPr>
          <p:nvPr>
            <p:ph type="pic" idx="10" hasCustomPrompt="1"/>
          </p:nvPr>
        </p:nvSpPr>
        <p:spPr>
          <a:xfrm>
            <a:off x="5423225" y="1315439"/>
            <a:ext cx="3443321" cy="2274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6x4 Pic</a:t>
            </a:r>
          </a:p>
        </p:txBody>
      </p:sp>
    </p:spTree>
    <p:extLst>
      <p:ext uri="{BB962C8B-B14F-4D97-AF65-F5344CB8AC3E}">
        <p14:creationId xmlns:p14="http://schemas.microsoft.com/office/powerpoint/2010/main" val="1131958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9199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3" r:id="rId4"/>
    <p:sldLayoutId id="2147483651" r:id="rId5"/>
    <p:sldLayoutId id="2147483660" r:id="rId6"/>
    <p:sldLayoutId id="2147483661" r:id="rId7"/>
    <p:sldLayoutId id="2147483652" r:id="rId8"/>
    <p:sldLayoutId id="2147483664" r:id="rId9"/>
    <p:sldLayoutId id="2147483665" r:id="rId10"/>
    <p:sldLayoutId id="2147483654" r:id="rId11"/>
    <p:sldLayoutId id="2147483666" r:id="rId12"/>
    <p:sldLayoutId id="2147483667" r:id="rId13"/>
    <p:sldLayoutId id="2147483655" r:id="rId14"/>
  </p:sldLayoutIdLst>
  <p:txStyles>
    <p:titleStyle>
      <a:lvl1pPr algn="ctr" defTabSz="457200" rtl="0" eaLnBrk="1" latinLnBrk="0" hangingPunct="1">
        <a:spcBef>
          <a:spcPct val="0"/>
        </a:spcBef>
        <a:buNone/>
        <a:defRPr sz="4400" kern="1200">
          <a:solidFill>
            <a:srgbClr val="6E635A"/>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400" kern="1200">
          <a:solidFill>
            <a:srgbClr val="6E635A"/>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rgbClr val="6E635A"/>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rgbClr val="6E635A"/>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rgbClr val="6E635A"/>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6E635A"/>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8796" y="3010409"/>
            <a:ext cx="6528163" cy="906283"/>
          </a:xfrm>
        </p:spPr>
        <p:txBody>
          <a:bodyPr/>
          <a:lstStyle/>
          <a:p>
            <a:r>
              <a:rPr lang="en-US"/>
              <a:t>Albany MAC </a:t>
            </a:r>
            <a:br>
              <a:rPr lang="en-US"/>
            </a:br>
            <a:r>
              <a:rPr lang="en-US"/>
              <a:t>Case Conference Call</a:t>
            </a:r>
          </a:p>
        </p:txBody>
      </p:sp>
      <p:sp>
        <p:nvSpPr>
          <p:cNvPr id="3" name="Subtitle 2"/>
          <p:cNvSpPr>
            <a:spLocks noGrp="1"/>
          </p:cNvSpPr>
          <p:nvPr>
            <p:ph type="subTitle" idx="1"/>
          </p:nvPr>
        </p:nvSpPr>
        <p:spPr>
          <a:xfrm>
            <a:off x="1580964" y="3912965"/>
            <a:ext cx="5805211" cy="733196"/>
          </a:xfrm>
        </p:spPr>
        <p:txBody>
          <a:bodyPr vert="horz" lIns="91440" tIns="45720" rIns="91440" bIns="45720" rtlCol="0" anchor="t">
            <a:noAutofit/>
          </a:bodyPr>
          <a:lstStyle/>
          <a:p>
            <a:r>
              <a:rPr lang="en-US">
                <a:latin typeface="Helvetica"/>
              </a:rPr>
              <a:t>September 19, 2025</a:t>
            </a:r>
          </a:p>
          <a:p>
            <a:r>
              <a:rPr lang="en-US">
                <a:latin typeface="Helvetica"/>
              </a:rPr>
              <a:t>Jennifer Ban, FNP-C</a:t>
            </a:r>
          </a:p>
        </p:txBody>
      </p:sp>
    </p:spTree>
    <p:extLst>
      <p:ext uri="{BB962C8B-B14F-4D97-AF65-F5344CB8AC3E}">
        <p14:creationId xmlns:p14="http://schemas.microsoft.com/office/powerpoint/2010/main" val="1175375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16AB3-B80B-4B40-9B32-32223D6E7EEE}"/>
              </a:ext>
            </a:extLst>
          </p:cNvPr>
          <p:cNvSpPr>
            <a:spLocks noGrp="1"/>
          </p:cNvSpPr>
          <p:nvPr>
            <p:ph type="title"/>
          </p:nvPr>
        </p:nvSpPr>
        <p:spPr/>
        <p:txBody>
          <a:bodyPr anchor="ctr">
            <a:normAutofit/>
          </a:bodyPr>
          <a:lstStyle/>
          <a:p>
            <a:r>
              <a:rPr lang="en-US"/>
              <a:t>Possible Diagnosis</a:t>
            </a:r>
          </a:p>
        </p:txBody>
      </p:sp>
      <p:graphicFrame>
        <p:nvGraphicFramePr>
          <p:cNvPr id="6" name="Content Placeholder 2">
            <a:extLst>
              <a:ext uri="{FF2B5EF4-FFF2-40B4-BE49-F238E27FC236}">
                <a16:creationId xmlns:a16="http://schemas.microsoft.com/office/drawing/2014/main" id="{17A638AA-C360-7FEE-E383-C0389E9263AB}"/>
              </a:ext>
            </a:extLst>
          </p:cNvPr>
          <p:cNvGraphicFramePr>
            <a:graphicFrameLocks noGrp="1"/>
          </p:cNvGraphicFramePr>
          <p:nvPr>
            <p:ph idx="1"/>
            <p:extLst>
              <p:ext uri="{D42A27DB-BD31-4B8C-83A1-F6EECF244321}">
                <p14:modId xmlns:p14="http://schemas.microsoft.com/office/powerpoint/2010/main" val="2234397441"/>
              </p:ext>
            </p:extLst>
          </p:nvPr>
        </p:nvGraphicFramePr>
        <p:xfrm>
          <a:off x="457200" y="1200150"/>
          <a:ext cx="752475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7176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A3BC-A705-4CDA-9EAD-18B4FF609FA6}"/>
              </a:ext>
            </a:extLst>
          </p:cNvPr>
          <p:cNvSpPr>
            <a:spLocks noGrp="1"/>
          </p:cNvSpPr>
          <p:nvPr>
            <p:ph type="title"/>
          </p:nvPr>
        </p:nvSpPr>
        <p:spPr/>
        <p:txBody>
          <a:bodyPr anchor="ctr">
            <a:normAutofit/>
          </a:bodyPr>
          <a:lstStyle/>
          <a:p>
            <a:r>
              <a:rPr lang="en-US"/>
              <a:t>LP Results</a:t>
            </a:r>
          </a:p>
        </p:txBody>
      </p:sp>
      <p:sp>
        <p:nvSpPr>
          <p:cNvPr id="3" name="Content Placeholder 2">
            <a:extLst>
              <a:ext uri="{FF2B5EF4-FFF2-40B4-BE49-F238E27FC236}">
                <a16:creationId xmlns:a16="http://schemas.microsoft.com/office/drawing/2014/main" id="{9C294928-9229-42DB-BE51-7D120D11C03E}"/>
              </a:ext>
            </a:extLst>
          </p:cNvPr>
          <p:cNvSpPr>
            <a:spLocks noGrp="1"/>
          </p:cNvSpPr>
          <p:nvPr>
            <p:ph idx="1"/>
          </p:nvPr>
        </p:nvSpPr>
        <p:spPr/>
        <p:txBody>
          <a:bodyPr vert="horz" lIns="91440" tIns="45720" rIns="91440" bIns="45720" rtlCol="0">
            <a:normAutofit/>
          </a:bodyPr>
          <a:lstStyle/>
          <a:p>
            <a:r>
              <a:rPr lang="en-US"/>
              <a:t>LP results </a:t>
            </a:r>
          </a:p>
          <a:p>
            <a:pPr lvl="1"/>
            <a:r>
              <a:rPr lang="en-US" sz="2400"/>
              <a:t>Abeta 493.45</a:t>
            </a:r>
          </a:p>
          <a:p>
            <a:pPr lvl="1"/>
            <a:r>
              <a:rPr lang="en-US" sz="2400"/>
              <a:t>T-tau 440.84</a:t>
            </a:r>
          </a:p>
          <a:p>
            <a:pPr lvl="1"/>
            <a:r>
              <a:rPr lang="en-US" sz="2400"/>
              <a:t>P-tau 60.5</a:t>
            </a:r>
          </a:p>
          <a:p>
            <a:pPr lvl="1"/>
            <a:r>
              <a:rPr lang="en-US" sz="2400"/>
              <a:t>APOE E3/E3</a:t>
            </a:r>
          </a:p>
        </p:txBody>
      </p:sp>
    </p:spTree>
    <p:extLst>
      <p:ext uri="{BB962C8B-B14F-4D97-AF65-F5344CB8AC3E}">
        <p14:creationId xmlns:p14="http://schemas.microsoft.com/office/powerpoint/2010/main" val="4223026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5398E-C651-47C8-A97A-B6F875CA28FB}"/>
              </a:ext>
            </a:extLst>
          </p:cNvPr>
          <p:cNvSpPr>
            <a:spLocks noGrp="1"/>
          </p:cNvSpPr>
          <p:nvPr>
            <p:ph type="title"/>
          </p:nvPr>
        </p:nvSpPr>
        <p:spPr/>
        <p:txBody>
          <a:bodyPr anchor="ctr">
            <a:normAutofit/>
          </a:bodyPr>
          <a:lstStyle/>
          <a:p>
            <a:r>
              <a:rPr lang="en-US"/>
              <a:t>Diagnosis &amp; Recommendation</a:t>
            </a:r>
          </a:p>
        </p:txBody>
      </p:sp>
      <p:sp>
        <p:nvSpPr>
          <p:cNvPr id="3" name="Content Placeholder 2">
            <a:extLst>
              <a:ext uri="{FF2B5EF4-FFF2-40B4-BE49-F238E27FC236}">
                <a16:creationId xmlns:a16="http://schemas.microsoft.com/office/drawing/2014/main" id="{205966B3-2E33-4945-939D-4F8EB06B2702}"/>
              </a:ext>
            </a:extLst>
          </p:cNvPr>
          <p:cNvSpPr>
            <a:spLocks noGrp="1"/>
          </p:cNvSpPr>
          <p:nvPr>
            <p:ph idx="1"/>
          </p:nvPr>
        </p:nvSpPr>
        <p:spPr/>
        <p:txBody>
          <a:bodyPr vert="horz" lIns="91440" tIns="45720" rIns="91440" bIns="45720" rtlCol="0">
            <a:normAutofit/>
          </a:bodyPr>
          <a:lstStyle/>
          <a:p>
            <a:r>
              <a:rPr lang="en-US"/>
              <a:t>MCI d/t AD</a:t>
            </a:r>
          </a:p>
          <a:p>
            <a:pPr lvl="1">
              <a:buFont typeface="Courier New"/>
              <a:buChar char="o"/>
            </a:pPr>
            <a:r>
              <a:rPr lang="en-US" sz="2400"/>
              <a:t>Referral for donanemab consult.</a:t>
            </a:r>
          </a:p>
          <a:p>
            <a:pPr lvl="1">
              <a:buFont typeface="Courier New"/>
              <a:buChar char="o"/>
            </a:pPr>
            <a:r>
              <a:rPr lang="en-US" sz="2400"/>
              <a:t>Regular physical activity.</a:t>
            </a:r>
          </a:p>
          <a:p>
            <a:pPr lvl="1">
              <a:buFont typeface="Courier New"/>
              <a:buChar char="o"/>
            </a:pPr>
            <a:r>
              <a:rPr lang="en-US" sz="2400"/>
              <a:t>MIND diet.</a:t>
            </a:r>
          </a:p>
          <a:p>
            <a:pPr lvl="1">
              <a:buFont typeface="Courier New"/>
              <a:buChar char="o"/>
            </a:pPr>
            <a:r>
              <a:rPr lang="en-US" sz="2400"/>
              <a:t>Social activities.</a:t>
            </a:r>
          </a:p>
          <a:p>
            <a:pPr lvl="1">
              <a:buFont typeface="Courier New"/>
              <a:buChar char="o"/>
            </a:pPr>
            <a:r>
              <a:rPr lang="en-US" sz="2400"/>
              <a:t>Brain exercises.</a:t>
            </a:r>
          </a:p>
        </p:txBody>
      </p:sp>
    </p:spTree>
    <p:extLst>
      <p:ext uri="{BB962C8B-B14F-4D97-AF65-F5344CB8AC3E}">
        <p14:creationId xmlns:p14="http://schemas.microsoft.com/office/powerpoint/2010/main" val="74768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018FF-79F9-4387-B97E-8E5864C160A4}"/>
              </a:ext>
            </a:extLst>
          </p:cNvPr>
          <p:cNvSpPr>
            <a:spLocks noGrp="1"/>
          </p:cNvSpPr>
          <p:nvPr>
            <p:ph type="title"/>
          </p:nvPr>
        </p:nvSpPr>
        <p:spPr/>
        <p:txBody>
          <a:bodyPr anchor="ctr">
            <a:normAutofit/>
          </a:bodyPr>
          <a:lstStyle/>
          <a:p>
            <a:r>
              <a:rPr lang="en-US"/>
              <a:t>Patient Demographics</a:t>
            </a:r>
          </a:p>
        </p:txBody>
      </p:sp>
      <p:sp>
        <p:nvSpPr>
          <p:cNvPr id="3" name="Content Placeholder 2">
            <a:extLst>
              <a:ext uri="{FF2B5EF4-FFF2-40B4-BE49-F238E27FC236}">
                <a16:creationId xmlns:a16="http://schemas.microsoft.com/office/drawing/2014/main" id="{7E87D35D-2FE1-4404-902A-986313C31259}"/>
              </a:ext>
            </a:extLst>
          </p:cNvPr>
          <p:cNvSpPr>
            <a:spLocks noGrp="1"/>
          </p:cNvSpPr>
          <p:nvPr>
            <p:ph idx="1"/>
          </p:nvPr>
        </p:nvSpPr>
        <p:spPr/>
        <p:txBody>
          <a:bodyPr vert="horz" lIns="91440" tIns="45720" rIns="91440" bIns="45720" numCol="2" rtlCol="0">
            <a:normAutofit/>
          </a:bodyPr>
          <a:lstStyle/>
          <a:p>
            <a:pPr>
              <a:lnSpc>
                <a:spcPct val="90000"/>
              </a:lnSpc>
            </a:pPr>
            <a:r>
              <a:rPr lang="en-US" sz="1600"/>
              <a:t>76 </a:t>
            </a:r>
            <a:r>
              <a:rPr lang="en-US" sz="1600" err="1"/>
              <a:t>yo</a:t>
            </a:r>
            <a:r>
              <a:rPr lang="en-US" sz="1600"/>
              <a:t> white male</a:t>
            </a:r>
          </a:p>
          <a:p>
            <a:pPr>
              <a:lnSpc>
                <a:spcPct val="90000"/>
              </a:lnSpc>
            </a:pPr>
            <a:r>
              <a:rPr lang="en-US" sz="1600"/>
              <a:t>18 years education</a:t>
            </a:r>
          </a:p>
          <a:p>
            <a:pPr>
              <a:lnSpc>
                <a:spcPct val="90000"/>
              </a:lnSpc>
            </a:pPr>
            <a:r>
              <a:rPr lang="en-US" sz="1600"/>
              <a:t>Pastor, substance abuse counselor</a:t>
            </a:r>
          </a:p>
          <a:p>
            <a:pPr>
              <a:lnSpc>
                <a:spcPct val="90000"/>
              </a:lnSpc>
            </a:pPr>
            <a:r>
              <a:rPr lang="en-US" sz="1600"/>
              <a:t>Difficulty with remembering names, repetitive, forgetting conversations, word finding, recalling information, memory lapses</a:t>
            </a:r>
          </a:p>
          <a:p>
            <a:pPr>
              <a:lnSpc>
                <a:spcPct val="90000"/>
              </a:lnSpc>
            </a:pPr>
            <a:r>
              <a:rPr lang="en-US" sz="1600"/>
              <a:t>Onset 2 years ago with gradual progression, mild improvement after stopping testosterone blocker 6 months prior</a:t>
            </a:r>
          </a:p>
          <a:p>
            <a:pPr lvl="1">
              <a:lnSpc>
                <a:spcPct val="90000"/>
              </a:lnSpc>
            </a:pPr>
            <a:r>
              <a:rPr lang="en-US" sz="1600"/>
              <a:t>Also reports improvement on nights that he wears </a:t>
            </a:r>
            <a:r>
              <a:rPr lang="en-US" sz="1600" err="1"/>
              <a:t>cpap</a:t>
            </a:r>
            <a:r>
              <a:rPr lang="en-US" sz="1600"/>
              <a:t>.</a:t>
            </a:r>
          </a:p>
          <a:p>
            <a:pPr>
              <a:lnSpc>
                <a:spcPct val="90000"/>
              </a:lnSpc>
            </a:pPr>
            <a:r>
              <a:rPr lang="en-US" sz="1600"/>
              <a:t>Difficulty maintaining sleep, having difficulty tolerating </a:t>
            </a:r>
            <a:r>
              <a:rPr lang="en-US" sz="1600" err="1"/>
              <a:t>cpap</a:t>
            </a:r>
            <a:endParaRPr lang="en-US" sz="1600"/>
          </a:p>
          <a:p>
            <a:pPr>
              <a:lnSpc>
                <a:spcPct val="90000"/>
              </a:lnSpc>
            </a:pPr>
            <a:r>
              <a:rPr lang="en-US" sz="1600"/>
              <a:t>Lives with his wife​</a:t>
            </a:r>
          </a:p>
          <a:p>
            <a:pPr>
              <a:lnSpc>
                <a:spcPct val="90000"/>
              </a:lnSpc>
            </a:pPr>
            <a:r>
              <a:rPr lang="en-US" sz="1600"/>
              <a:t>No difficulty with driving​</a:t>
            </a:r>
          </a:p>
          <a:p>
            <a:pPr>
              <a:lnSpc>
                <a:spcPct val="90000"/>
              </a:lnSpc>
            </a:pPr>
            <a:r>
              <a:rPr lang="en-US" sz="1600"/>
              <a:t>Occasionally forgets medications.​</a:t>
            </a:r>
          </a:p>
          <a:p>
            <a:pPr>
              <a:lnSpc>
                <a:spcPct val="90000"/>
              </a:lnSpc>
            </a:pPr>
            <a:r>
              <a:rPr lang="en-US" sz="1600"/>
              <a:t>Wife handles the cooking and finances.​</a:t>
            </a:r>
          </a:p>
          <a:p>
            <a:pPr>
              <a:lnSpc>
                <a:spcPct val="90000"/>
              </a:lnSpc>
            </a:pPr>
            <a:r>
              <a:rPr lang="en-US" sz="1600"/>
              <a:t>Active and works outside often on his farm and at the ranch.​</a:t>
            </a:r>
          </a:p>
          <a:p>
            <a:pPr>
              <a:lnSpc>
                <a:spcPct val="90000"/>
              </a:lnSpc>
            </a:pPr>
            <a:r>
              <a:rPr lang="en-US" sz="1600"/>
              <a:t>Decreased appetite, no weight changes.</a:t>
            </a:r>
          </a:p>
        </p:txBody>
      </p:sp>
      <p:sp>
        <p:nvSpPr>
          <p:cNvPr id="5" name="TextBox 4">
            <a:extLst>
              <a:ext uri="{FF2B5EF4-FFF2-40B4-BE49-F238E27FC236}">
                <a16:creationId xmlns:a16="http://schemas.microsoft.com/office/drawing/2014/main" id="{2BE21D52-4E6E-B0D4-A2D5-819EBC139474}"/>
              </a:ext>
            </a:extLst>
          </p:cNvPr>
          <p:cNvSpPr txBox="1"/>
          <p:nvPr/>
        </p:nvSpPr>
        <p:spPr>
          <a:xfrm>
            <a:off x="6515599" y="1200151"/>
            <a:ext cx="1466974" cy="339447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
              <a:buChar char="•"/>
            </a:pPr>
            <a:endParaRPr lang="en-US" sz="1100" kern="1200">
              <a:solidFill>
                <a:srgbClr val="6E635A"/>
              </a:solidFill>
            </a:endParaRPr>
          </a:p>
        </p:txBody>
      </p:sp>
    </p:spTree>
    <p:extLst>
      <p:ext uri="{BB962C8B-B14F-4D97-AF65-F5344CB8AC3E}">
        <p14:creationId xmlns:p14="http://schemas.microsoft.com/office/powerpoint/2010/main" val="1476092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209C0-5D3B-6361-6497-4D326FDF8B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4F1365-C214-8AA4-3982-2D37FB73996B}"/>
              </a:ext>
            </a:extLst>
          </p:cNvPr>
          <p:cNvSpPr>
            <a:spLocks noGrp="1"/>
          </p:cNvSpPr>
          <p:nvPr>
            <p:ph type="title"/>
          </p:nvPr>
        </p:nvSpPr>
        <p:spPr/>
        <p:txBody>
          <a:bodyPr anchor="ctr">
            <a:normAutofit/>
          </a:bodyPr>
          <a:lstStyle/>
          <a:p>
            <a:r>
              <a:rPr lang="en-US"/>
              <a:t>Medical History</a:t>
            </a:r>
          </a:p>
        </p:txBody>
      </p:sp>
      <p:graphicFrame>
        <p:nvGraphicFramePr>
          <p:cNvPr id="5" name="Content Placeholder 2">
            <a:extLst>
              <a:ext uri="{FF2B5EF4-FFF2-40B4-BE49-F238E27FC236}">
                <a16:creationId xmlns:a16="http://schemas.microsoft.com/office/drawing/2014/main" id="{10A22358-CB8B-82D9-766A-536A65A5B231}"/>
              </a:ext>
            </a:extLst>
          </p:cNvPr>
          <p:cNvGraphicFramePr>
            <a:graphicFrameLocks noGrp="1"/>
          </p:cNvGraphicFramePr>
          <p:nvPr>
            <p:ph idx="1"/>
            <p:extLst>
              <p:ext uri="{D42A27DB-BD31-4B8C-83A1-F6EECF244321}">
                <p14:modId xmlns:p14="http://schemas.microsoft.com/office/powerpoint/2010/main" val="350765082"/>
              </p:ext>
            </p:extLst>
          </p:nvPr>
        </p:nvGraphicFramePr>
        <p:xfrm>
          <a:off x="457200" y="1200150"/>
          <a:ext cx="752475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6814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D3F12-56B8-5737-C465-49414F6409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F5A5F6-2B33-29B7-0B4F-FA996A0653DE}"/>
              </a:ext>
            </a:extLst>
          </p:cNvPr>
          <p:cNvSpPr>
            <a:spLocks noGrp="1"/>
          </p:cNvSpPr>
          <p:nvPr>
            <p:ph type="title"/>
          </p:nvPr>
        </p:nvSpPr>
        <p:spPr/>
        <p:txBody>
          <a:bodyPr anchor="ctr">
            <a:normAutofit/>
          </a:bodyPr>
          <a:lstStyle/>
          <a:p>
            <a:r>
              <a:rPr lang="en-US"/>
              <a:t>Additional History</a:t>
            </a:r>
          </a:p>
        </p:txBody>
      </p:sp>
      <p:graphicFrame>
        <p:nvGraphicFramePr>
          <p:cNvPr id="5" name="Content Placeholder 2">
            <a:extLst>
              <a:ext uri="{FF2B5EF4-FFF2-40B4-BE49-F238E27FC236}">
                <a16:creationId xmlns:a16="http://schemas.microsoft.com/office/drawing/2014/main" id="{FBAC69C2-EC64-6A99-A0E7-1FC61339B07C}"/>
              </a:ext>
            </a:extLst>
          </p:cNvPr>
          <p:cNvGraphicFramePr>
            <a:graphicFrameLocks noGrp="1"/>
          </p:cNvGraphicFramePr>
          <p:nvPr>
            <p:ph idx="1"/>
            <p:extLst>
              <p:ext uri="{D42A27DB-BD31-4B8C-83A1-F6EECF244321}">
                <p14:modId xmlns:p14="http://schemas.microsoft.com/office/powerpoint/2010/main" val="2439616628"/>
              </p:ext>
            </p:extLst>
          </p:nvPr>
        </p:nvGraphicFramePr>
        <p:xfrm>
          <a:off x="457200" y="1200150"/>
          <a:ext cx="752475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540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C87E9-9D4C-72F4-DA9F-F598DE6331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38742E-764C-A1EA-1BE6-2136C0551E8F}"/>
              </a:ext>
            </a:extLst>
          </p:cNvPr>
          <p:cNvSpPr>
            <a:spLocks noGrp="1"/>
          </p:cNvSpPr>
          <p:nvPr>
            <p:ph type="title"/>
          </p:nvPr>
        </p:nvSpPr>
        <p:spPr/>
        <p:txBody>
          <a:bodyPr/>
          <a:lstStyle/>
          <a:p>
            <a:r>
              <a:rPr lang="en-US" err="1"/>
              <a:t>Neuropsych</a:t>
            </a:r>
            <a:r>
              <a:rPr lang="en-US"/>
              <a:t> Testing Results</a:t>
            </a:r>
          </a:p>
        </p:txBody>
      </p:sp>
      <p:pic>
        <p:nvPicPr>
          <p:cNvPr id="7" name="Content Placeholder 6">
            <a:extLst>
              <a:ext uri="{FF2B5EF4-FFF2-40B4-BE49-F238E27FC236}">
                <a16:creationId xmlns:a16="http://schemas.microsoft.com/office/drawing/2014/main" id="{B06D4CEE-A2B0-20B7-39E8-31E4C91D0DC2}"/>
              </a:ext>
            </a:extLst>
          </p:cNvPr>
          <p:cNvPicPr>
            <a:picLocks noGrp="1" noChangeAspect="1"/>
          </p:cNvPicPr>
          <p:nvPr>
            <p:ph idx="1"/>
          </p:nvPr>
        </p:nvPicPr>
        <p:blipFill>
          <a:blip r:embed="rId3"/>
          <a:stretch>
            <a:fillRect/>
          </a:stretch>
        </p:blipFill>
        <p:spPr>
          <a:xfrm>
            <a:off x="457200" y="1146360"/>
            <a:ext cx="3108061" cy="3639312"/>
          </a:xfrm>
          <a:prstGeom prst="rect">
            <a:avLst/>
          </a:prstGeom>
        </p:spPr>
      </p:pic>
      <p:pic>
        <p:nvPicPr>
          <p:cNvPr id="9" name="Picture 8">
            <a:extLst>
              <a:ext uri="{FF2B5EF4-FFF2-40B4-BE49-F238E27FC236}">
                <a16:creationId xmlns:a16="http://schemas.microsoft.com/office/drawing/2014/main" id="{921C5B7A-310F-AED6-89B7-2DF0B87AB435}"/>
              </a:ext>
            </a:extLst>
          </p:cNvPr>
          <p:cNvPicPr>
            <a:picLocks noChangeAspect="1"/>
          </p:cNvPicPr>
          <p:nvPr/>
        </p:nvPicPr>
        <p:blipFill>
          <a:blip r:embed="rId4"/>
          <a:stretch>
            <a:fillRect/>
          </a:stretch>
        </p:blipFill>
        <p:spPr>
          <a:xfrm>
            <a:off x="4475404" y="1056782"/>
            <a:ext cx="3106434" cy="3640723"/>
          </a:xfrm>
          <a:prstGeom prst="rect">
            <a:avLst/>
          </a:prstGeom>
        </p:spPr>
      </p:pic>
    </p:spTree>
    <p:extLst>
      <p:ext uri="{BB962C8B-B14F-4D97-AF65-F5344CB8AC3E}">
        <p14:creationId xmlns:p14="http://schemas.microsoft.com/office/powerpoint/2010/main" val="1543798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5BC8C-E993-3B32-60D3-CCA7744F5D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C495A-808D-4BB8-416C-F1ED527DDDE6}"/>
              </a:ext>
            </a:extLst>
          </p:cNvPr>
          <p:cNvSpPr>
            <a:spLocks noGrp="1"/>
          </p:cNvSpPr>
          <p:nvPr>
            <p:ph type="title"/>
          </p:nvPr>
        </p:nvSpPr>
        <p:spPr/>
        <p:txBody>
          <a:bodyPr/>
          <a:lstStyle/>
          <a:p>
            <a:r>
              <a:rPr lang="en-US" err="1"/>
              <a:t>Neuropsych</a:t>
            </a:r>
            <a:r>
              <a:rPr lang="en-US"/>
              <a:t> Testing Results</a:t>
            </a:r>
          </a:p>
        </p:txBody>
      </p:sp>
      <p:pic>
        <p:nvPicPr>
          <p:cNvPr id="6" name="Content Placeholder 5">
            <a:extLst>
              <a:ext uri="{FF2B5EF4-FFF2-40B4-BE49-F238E27FC236}">
                <a16:creationId xmlns:a16="http://schemas.microsoft.com/office/drawing/2014/main" id="{6E0570E9-43E4-43D4-56FD-BFD0E7278544}"/>
              </a:ext>
            </a:extLst>
          </p:cNvPr>
          <p:cNvPicPr>
            <a:picLocks noGrp="1" noChangeAspect="1"/>
          </p:cNvPicPr>
          <p:nvPr>
            <p:ph idx="1"/>
          </p:nvPr>
        </p:nvPicPr>
        <p:blipFill>
          <a:blip r:embed="rId3"/>
          <a:stretch>
            <a:fillRect/>
          </a:stretch>
        </p:blipFill>
        <p:spPr>
          <a:xfrm>
            <a:off x="901133" y="979787"/>
            <a:ext cx="2397878" cy="3862354"/>
          </a:xfrm>
          <a:prstGeom prst="rect">
            <a:avLst/>
          </a:prstGeom>
        </p:spPr>
      </p:pic>
      <p:pic>
        <p:nvPicPr>
          <p:cNvPr id="10" name="Picture 9">
            <a:extLst>
              <a:ext uri="{FF2B5EF4-FFF2-40B4-BE49-F238E27FC236}">
                <a16:creationId xmlns:a16="http://schemas.microsoft.com/office/drawing/2014/main" id="{CA991D26-BECB-35E3-893A-52619230C53D}"/>
              </a:ext>
            </a:extLst>
          </p:cNvPr>
          <p:cNvPicPr>
            <a:picLocks noChangeAspect="1"/>
          </p:cNvPicPr>
          <p:nvPr/>
        </p:nvPicPr>
        <p:blipFill>
          <a:blip r:embed="rId4"/>
          <a:stretch>
            <a:fillRect/>
          </a:stretch>
        </p:blipFill>
        <p:spPr>
          <a:xfrm>
            <a:off x="4270172" y="983373"/>
            <a:ext cx="3351034" cy="3858768"/>
          </a:xfrm>
          <a:prstGeom prst="rect">
            <a:avLst/>
          </a:prstGeom>
        </p:spPr>
      </p:pic>
    </p:spTree>
    <p:extLst>
      <p:ext uri="{BB962C8B-B14F-4D97-AF65-F5344CB8AC3E}">
        <p14:creationId xmlns:p14="http://schemas.microsoft.com/office/powerpoint/2010/main" val="1683571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69BF7-45D9-6B50-B7FC-B3E65796CD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4626E7-DF23-811D-8E45-1C1850723DEC}"/>
              </a:ext>
            </a:extLst>
          </p:cNvPr>
          <p:cNvSpPr>
            <a:spLocks noGrp="1"/>
          </p:cNvSpPr>
          <p:nvPr>
            <p:ph type="title"/>
          </p:nvPr>
        </p:nvSpPr>
        <p:spPr/>
        <p:txBody>
          <a:bodyPr/>
          <a:lstStyle/>
          <a:p>
            <a:r>
              <a:rPr lang="en-US" err="1"/>
              <a:t>Neuropsych</a:t>
            </a:r>
            <a:r>
              <a:rPr lang="en-US"/>
              <a:t> Testing Results</a:t>
            </a:r>
          </a:p>
        </p:txBody>
      </p:sp>
      <p:pic>
        <p:nvPicPr>
          <p:cNvPr id="7" name="Picture 6">
            <a:extLst>
              <a:ext uri="{FF2B5EF4-FFF2-40B4-BE49-F238E27FC236}">
                <a16:creationId xmlns:a16="http://schemas.microsoft.com/office/drawing/2014/main" id="{31B0133F-3862-5A59-BEF3-9F58EAC2B10D}"/>
              </a:ext>
            </a:extLst>
          </p:cNvPr>
          <p:cNvPicPr>
            <a:picLocks noChangeAspect="1"/>
          </p:cNvPicPr>
          <p:nvPr/>
        </p:nvPicPr>
        <p:blipFill>
          <a:blip r:embed="rId3"/>
          <a:stretch>
            <a:fillRect/>
          </a:stretch>
        </p:blipFill>
        <p:spPr>
          <a:xfrm>
            <a:off x="172157" y="979501"/>
            <a:ext cx="2692001" cy="3475958"/>
          </a:xfrm>
          <a:prstGeom prst="rect">
            <a:avLst/>
          </a:prstGeom>
        </p:spPr>
      </p:pic>
      <p:pic>
        <p:nvPicPr>
          <p:cNvPr id="9" name="Picture 8">
            <a:extLst>
              <a:ext uri="{FF2B5EF4-FFF2-40B4-BE49-F238E27FC236}">
                <a16:creationId xmlns:a16="http://schemas.microsoft.com/office/drawing/2014/main" id="{A3844605-F949-4AD5-203F-C220DEDD919D}"/>
              </a:ext>
            </a:extLst>
          </p:cNvPr>
          <p:cNvPicPr>
            <a:picLocks noChangeAspect="1"/>
          </p:cNvPicPr>
          <p:nvPr/>
        </p:nvPicPr>
        <p:blipFill>
          <a:blip r:embed="rId4"/>
          <a:stretch>
            <a:fillRect/>
          </a:stretch>
        </p:blipFill>
        <p:spPr>
          <a:xfrm>
            <a:off x="2989664" y="979501"/>
            <a:ext cx="2688336" cy="3238507"/>
          </a:xfrm>
          <a:prstGeom prst="rect">
            <a:avLst/>
          </a:prstGeom>
        </p:spPr>
      </p:pic>
      <p:pic>
        <p:nvPicPr>
          <p:cNvPr id="12" name="Picture 11">
            <a:extLst>
              <a:ext uri="{FF2B5EF4-FFF2-40B4-BE49-F238E27FC236}">
                <a16:creationId xmlns:a16="http://schemas.microsoft.com/office/drawing/2014/main" id="{4937997D-C7D7-B628-9F65-AEB503D62C0D}"/>
              </a:ext>
            </a:extLst>
          </p:cNvPr>
          <p:cNvPicPr>
            <a:picLocks noChangeAspect="1"/>
          </p:cNvPicPr>
          <p:nvPr/>
        </p:nvPicPr>
        <p:blipFill>
          <a:blip r:embed="rId5"/>
          <a:stretch>
            <a:fillRect/>
          </a:stretch>
        </p:blipFill>
        <p:spPr>
          <a:xfrm>
            <a:off x="6098038" y="979501"/>
            <a:ext cx="2688336" cy="3112595"/>
          </a:xfrm>
          <a:prstGeom prst="rect">
            <a:avLst/>
          </a:prstGeom>
        </p:spPr>
      </p:pic>
    </p:spTree>
    <p:extLst>
      <p:ext uri="{BB962C8B-B14F-4D97-AF65-F5344CB8AC3E}">
        <p14:creationId xmlns:p14="http://schemas.microsoft.com/office/powerpoint/2010/main" val="2164858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6E906-3447-6616-6EC7-4DA3FBEEC3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8DF1F-BB92-E348-1397-B30FB6891DB3}"/>
              </a:ext>
            </a:extLst>
          </p:cNvPr>
          <p:cNvSpPr>
            <a:spLocks noGrp="1"/>
          </p:cNvSpPr>
          <p:nvPr>
            <p:ph type="title"/>
          </p:nvPr>
        </p:nvSpPr>
        <p:spPr/>
        <p:txBody>
          <a:bodyPr/>
          <a:lstStyle/>
          <a:p>
            <a:r>
              <a:rPr lang="en-US" err="1"/>
              <a:t>Neuropsych</a:t>
            </a:r>
            <a:r>
              <a:rPr lang="en-US"/>
              <a:t> Testing Results</a:t>
            </a:r>
          </a:p>
        </p:txBody>
      </p:sp>
      <p:pic>
        <p:nvPicPr>
          <p:cNvPr id="4" name="Picture 3">
            <a:extLst>
              <a:ext uri="{FF2B5EF4-FFF2-40B4-BE49-F238E27FC236}">
                <a16:creationId xmlns:a16="http://schemas.microsoft.com/office/drawing/2014/main" id="{D3A41392-16E3-B2D2-D87B-36AA2FBDCFE9}"/>
              </a:ext>
            </a:extLst>
          </p:cNvPr>
          <p:cNvPicPr>
            <a:picLocks noChangeAspect="1"/>
          </p:cNvPicPr>
          <p:nvPr/>
        </p:nvPicPr>
        <p:blipFill>
          <a:blip r:embed="rId3"/>
          <a:stretch>
            <a:fillRect/>
          </a:stretch>
        </p:blipFill>
        <p:spPr>
          <a:xfrm>
            <a:off x="130431" y="907199"/>
            <a:ext cx="3231334" cy="4111713"/>
          </a:xfrm>
          <a:prstGeom prst="rect">
            <a:avLst/>
          </a:prstGeom>
        </p:spPr>
      </p:pic>
      <p:pic>
        <p:nvPicPr>
          <p:cNvPr id="6" name="Picture 5">
            <a:extLst>
              <a:ext uri="{FF2B5EF4-FFF2-40B4-BE49-F238E27FC236}">
                <a16:creationId xmlns:a16="http://schemas.microsoft.com/office/drawing/2014/main" id="{EB20BCB5-BA16-46D2-7727-4FA937D456C8}"/>
              </a:ext>
            </a:extLst>
          </p:cNvPr>
          <p:cNvPicPr>
            <a:picLocks noChangeAspect="1"/>
          </p:cNvPicPr>
          <p:nvPr/>
        </p:nvPicPr>
        <p:blipFill>
          <a:blip r:embed="rId4"/>
          <a:stretch>
            <a:fillRect/>
          </a:stretch>
        </p:blipFill>
        <p:spPr>
          <a:xfrm>
            <a:off x="4572000" y="905656"/>
            <a:ext cx="3300995" cy="4114800"/>
          </a:xfrm>
          <a:prstGeom prst="rect">
            <a:avLst/>
          </a:prstGeom>
        </p:spPr>
      </p:pic>
    </p:spTree>
    <p:extLst>
      <p:ext uri="{BB962C8B-B14F-4D97-AF65-F5344CB8AC3E}">
        <p14:creationId xmlns:p14="http://schemas.microsoft.com/office/powerpoint/2010/main" val="4284446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018FF-79F9-4387-B97E-8E5864C160A4}"/>
              </a:ext>
            </a:extLst>
          </p:cNvPr>
          <p:cNvSpPr>
            <a:spLocks noGrp="1"/>
          </p:cNvSpPr>
          <p:nvPr>
            <p:ph type="title"/>
          </p:nvPr>
        </p:nvSpPr>
        <p:spPr/>
        <p:txBody>
          <a:bodyPr anchor="ctr">
            <a:normAutofit/>
          </a:bodyPr>
          <a:lstStyle/>
          <a:p>
            <a:r>
              <a:rPr lang="en-US"/>
              <a:t>Patient Demographics</a:t>
            </a:r>
          </a:p>
        </p:txBody>
      </p:sp>
      <p:sp>
        <p:nvSpPr>
          <p:cNvPr id="19" name="Content Placeholder 2">
            <a:extLst>
              <a:ext uri="{FF2B5EF4-FFF2-40B4-BE49-F238E27FC236}">
                <a16:creationId xmlns:a16="http://schemas.microsoft.com/office/drawing/2014/main" id="{7E87D35D-2FE1-4404-902A-986313C31259}"/>
              </a:ext>
            </a:extLst>
          </p:cNvPr>
          <p:cNvSpPr>
            <a:spLocks noGrp="1"/>
          </p:cNvSpPr>
          <p:nvPr>
            <p:ph idx="1"/>
          </p:nvPr>
        </p:nvSpPr>
        <p:spPr/>
        <p:txBody>
          <a:bodyPr vert="horz" lIns="91440" tIns="45720" rIns="91440" bIns="45720" numCol="2" rtlCol="0">
            <a:normAutofit fontScale="85000" lnSpcReduction="20000"/>
          </a:bodyPr>
          <a:lstStyle/>
          <a:p>
            <a:r>
              <a:rPr lang="en-US"/>
              <a:t>76 </a:t>
            </a:r>
            <a:r>
              <a:rPr lang="en-US" err="1"/>
              <a:t>yo</a:t>
            </a:r>
            <a:r>
              <a:rPr lang="en-US"/>
              <a:t> white male</a:t>
            </a:r>
          </a:p>
          <a:p>
            <a:r>
              <a:rPr lang="en-US"/>
              <a:t>12 years education</a:t>
            </a:r>
          </a:p>
          <a:p>
            <a:r>
              <a:rPr lang="en-US"/>
              <a:t>Retired manager</a:t>
            </a:r>
          </a:p>
          <a:p>
            <a:r>
              <a:rPr lang="en-US"/>
              <a:t>Onset 3-5 yrs ago with progression</a:t>
            </a:r>
          </a:p>
          <a:p>
            <a:r>
              <a:rPr lang="en-US"/>
              <a:t>Difficulty remembering tasks, forgetting conversations, recalling names and words, misplacing things</a:t>
            </a:r>
          </a:p>
          <a:p>
            <a:r>
              <a:rPr lang="en-US"/>
              <a:t>Increased depression and anxiety</a:t>
            </a:r>
          </a:p>
          <a:p>
            <a:r>
              <a:rPr lang="en-US"/>
              <a:t>Widowed, lives alone</a:t>
            </a:r>
          </a:p>
          <a:p>
            <a:r>
              <a:rPr lang="en-US"/>
              <a:t>Active and travels often</a:t>
            </a:r>
          </a:p>
          <a:p>
            <a:r>
              <a:rPr lang="en-US"/>
              <a:t>Decreased appetite, no weight loss</a:t>
            </a:r>
          </a:p>
          <a:p>
            <a:r>
              <a:rPr lang="en-US"/>
              <a:t>Good sleep quality, some daytime drowsiness​</a:t>
            </a:r>
          </a:p>
          <a:p>
            <a:r>
              <a:rPr lang="en-US"/>
              <a:t>No diff with ADLs​</a:t>
            </a:r>
          </a:p>
          <a:p>
            <a:r>
              <a:rPr lang="en-US"/>
              <a:t>Occasionally forgets meds​</a:t>
            </a:r>
          </a:p>
          <a:p>
            <a:r>
              <a:rPr lang="en-US"/>
              <a:t>No diff with finances, cooking, or driving.</a:t>
            </a:r>
          </a:p>
        </p:txBody>
      </p:sp>
    </p:spTree>
    <p:extLst>
      <p:ext uri="{BB962C8B-B14F-4D97-AF65-F5344CB8AC3E}">
        <p14:creationId xmlns:p14="http://schemas.microsoft.com/office/powerpoint/2010/main" val="28182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6CF4-6757-F200-DE72-DD8F29302B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0A0727-1BA4-08EF-6CAC-0A9D2C658EDA}"/>
              </a:ext>
            </a:extLst>
          </p:cNvPr>
          <p:cNvSpPr>
            <a:spLocks noGrp="1"/>
          </p:cNvSpPr>
          <p:nvPr>
            <p:ph type="title"/>
          </p:nvPr>
        </p:nvSpPr>
        <p:spPr/>
        <p:txBody>
          <a:bodyPr anchor="ctr">
            <a:normAutofit/>
          </a:bodyPr>
          <a:lstStyle/>
          <a:p>
            <a:r>
              <a:rPr lang="en-US"/>
              <a:t>Labs and Screening Results</a:t>
            </a:r>
          </a:p>
        </p:txBody>
      </p:sp>
      <p:graphicFrame>
        <p:nvGraphicFramePr>
          <p:cNvPr id="5" name="Content Placeholder 2">
            <a:extLst>
              <a:ext uri="{FF2B5EF4-FFF2-40B4-BE49-F238E27FC236}">
                <a16:creationId xmlns:a16="http://schemas.microsoft.com/office/drawing/2014/main" id="{DFE02F2C-5D43-308B-9387-587D2455A9AF}"/>
              </a:ext>
            </a:extLst>
          </p:cNvPr>
          <p:cNvGraphicFramePr>
            <a:graphicFrameLocks noGrp="1"/>
          </p:cNvGraphicFramePr>
          <p:nvPr>
            <p:ph idx="1"/>
            <p:extLst>
              <p:ext uri="{D42A27DB-BD31-4B8C-83A1-F6EECF244321}">
                <p14:modId xmlns:p14="http://schemas.microsoft.com/office/powerpoint/2010/main" val="3301678788"/>
              </p:ext>
            </p:extLst>
          </p:nvPr>
        </p:nvGraphicFramePr>
        <p:xfrm>
          <a:off x="457200" y="1200150"/>
          <a:ext cx="752475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7808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9790D-0ED2-C49F-E7E4-1A2ACB02D17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7C8D42-F362-F664-252C-5EDAB42FB9FD}"/>
              </a:ext>
            </a:extLst>
          </p:cNvPr>
          <p:cNvSpPr>
            <a:spLocks noGrp="1"/>
          </p:cNvSpPr>
          <p:nvPr>
            <p:ph sz="half" idx="1"/>
          </p:nvPr>
        </p:nvSpPr>
        <p:spPr/>
        <p:txBody>
          <a:bodyPr vert="horz" lIns="91440" tIns="45720" rIns="91440" bIns="45720" rtlCol="0">
            <a:normAutofit/>
          </a:bodyPr>
          <a:lstStyle/>
          <a:p>
            <a:r>
              <a:rPr lang="en-US"/>
              <a:t>See MRI scans</a:t>
            </a:r>
          </a:p>
        </p:txBody>
      </p:sp>
      <p:sp>
        <p:nvSpPr>
          <p:cNvPr id="2" name="Title 1">
            <a:extLst>
              <a:ext uri="{FF2B5EF4-FFF2-40B4-BE49-F238E27FC236}">
                <a16:creationId xmlns:a16="http://schemas.microsoft.com/office/drawing/2014/main" id="{7BCC040D-9A64-8625-FCA0-55EE838B9D04}"/>
              </a:ext>
            </a:extLst>
          </p:cNvPr>
          <p:cNvSpPr>
            <a:spLocks noGrp="1"/>
          </p:cNvSpPr>
          <p:nvPr>
            <p:ph type="title"/>
          </p:nvPr>
        </p:nvSpPr>
        <p:spPr/>
        <p:txBody>
          <a:bodyPr anchor="ctr">
            <a:normAutofit/>
          </a:bodyPr>
          <a:lstStyle/>
          <a:p>
            <a:r>
              <a:rPr lang="en-US"/>
              <a:t>MRI</a:t>
            </a:r>
          </a:p>
        </p:txBody>
      </p:sp>
      <p:pic>
        <p:nvPicPr>
          <p:cNvPr id="10" name="Picture Placeholder 9" descr="Scan of a human brain in a neurology clinic">
            <a:extLst>
              <a:ext uri="{FF2B5EF4-FFF2-40B4-BE49-F238E27FC236}">
                <a16:creationId xmlns:a16="http://schemas.microsoft.com/office/drawing/2014/main" id="{51F9D6CC-094B-5C55-B411-E4B02F69DE75}"/>
              </a:ext>
            </a:extLst>
          </p:cNvPr>
          <p:cNvPicPr>
            <a:picLocks noGrp="1" noChangeAspect="1"/>
          </p:cNvPicPr>
          <p:nvPr>
            <p:ph type="pic" idx="10"/>
          </p:nvPr>
        </p:nvPicPr>
        <p:blipFill>
          <a:blip r:embed="rId3"/>
          <a:srcRect t="5986" b="5986"/>
          <a:stretch>
            <a:fillRect/>
          </a:stretch>
        </p:blipFill>
        <p:spPr>
          <a:xfrm>
            <a:off x="3908120" y="1327965"/>
            <a:ext cx="4228452" cy="2793098"/>
          </a:xfrm>
        </p:spPr>
      </p:pic>
    </p:spTree>
    <p:extLst>
      <p:ext uri="{BB962C8B-B14F-4D97-AF65-F5344CB8AC3E}">
        <p14:creationId xmlns:p14="http://schemas.microsoft.com/office/powerpoint/2010/main" val="2714823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DAFCD-0167-1DE9-D12F-589B4FF2F0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11AD62-BAAE-B332-A9CD-19F2C55AAB0E}"/>
              </a:ext>
            </a:extLst>
          </p:cNvPr>
          <p:cNvSpPr>
            <a:spLocks noGrp="1"/>
          </p:cNvSpPr>
          <p:nvPr>
            <p:ph type="title"/>
          </p:nvPr>
        </p:nvSpPr>
        <p:spPr/>
        <p:txBody>
          <a:bodyPr anchor="ctr">
            <a:normAutofit/>
          </a:bodyPr>
          <a:lstStyle/>
          <a:p>
            <a:r>
              <a:rPr lang="en-US"/>
              <a:t>Possible Diagnosis</a:t>
            </a:r>
          </a:p>
        </p:txBody>
      </p:sp>
      <p:graphicFrame>
        <p:nvGraphicFramePr>
          <p:cNvPr id="5" name="Content Placeholder 2">
            <a:extLst>
              <a:ext uri="{FF2B5EF4-FFF2-40B4-BE49-F238E27FC236}">
                <a16:creationId xmlns:a16="http://schemas.microsoft.com/office/drawing/2014/main" id="{FCE1E1D1-4120-B8B4-0384-628952E3673B}"/>
              </a:ext>
            </a:extLst>
          </p:cNvPr>
          <p:cNvGraphicFramePr>
            <a:graphicFrameLocks noGrp="1"/>
          </p:cNvGraphicFramePr>
          <p:nvPr>
            <p:ph idx="1"/>
            <p:extLst>
              <p:ext uri="{D42A27DB-BD31-4B8C-83A1-F6EECF244321}">
                <p14:modId xmlns:p14="http://schemas.microsoft.com/office/powerpoint/2010/main" val="2002289728"/>
              </p:ext>
            </p:extLst>
          </p:nvPr>
        </p:nvGraphicFramePr>
        <p:xfrm>
          <a:off x="457200" y="1200150"/>
          <a:ext cx="752475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6788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C43AF-92F7-ABC1-E54D-436CA7B76E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DAA5C0-5CA2-244F-E225-DAB96FAD45D9}"/>
              </a:ext>
            </a:extLst>
          </p:cNvPr>
          <p:cNvSpPr>
            <a:spLocks noGrp="1"/>
          </p:cNvSpPr>
          <p:nvPr>
            <p:ph type="title"/>
          </p:nvPr>
        </p:nvSpPr>
        <p:spPr/>
        <p:txBody>
          <a:bodyPr/>
          <a:lstStyle/>
          <a:p>
            <a:r>
              <a:rPr lang="en-US"/>
              <a:t>LP Results</a:t>
            </a:r>
          </a:p>
        </p:txBody>
      </p:sp>
      <p:sp>
        <p:nvSpPr>
          <p:cNvPr id="3" name="Content Placeholder 2">
            <a:extLst>
              <a:ext uri="{FF2B5EF4-FFF2-40B4-BE49-F238E27FC236}">
                <a16:creationId xmlns:a16="http://schemas.microsoft.com/office/drawing/2014/main" id="{4A505BDF-17F8-BE68-A077-B2B2B5107A13}"/>
              </a:ext>
            </a:extLst>
          </p:cNvPr>
          <p:cNvSpPr>
            <a:spLocks noGrp="1"/>
          </p:cNvSpPr>
          <p:nvPr>
            <p:ph idx="1"/>
          </p:nvPr>
        </p:nvSpPr>
        <p:spPr/>
        <p:txBody>
          <a:bodyPr vert="horz" lIns="91440" tIns="45720" rIns="91440" bIns="45720" rtlCol="0" anchor="t">
            <a:normAutofit/>
          </a:bodyPr>
          <a:lstStyle/>
          <a:p>
            <a:r>
              <a:rPr lang="en-US"/>
              <a:t>LP results </a:t>
            </a:r>
          </a:p>
          <a:p>
            <a:pPr lvl="1"/>
            <a:r>
              <a:rPr lang="en-US" sz="2400"/>
              <a:t>Abeta 437.25</a:t>
            </a:r>
          </a:p>
          <a:p>
            <a:pPr lvl="1"/>
            <a:r>
              <a:rPr lang="en-US" sz="2400"/>
              <a:t>T-tau 429.75</a:t>
            </a:r>
          </a:p>
          <a:p>
            <a:pPr lvl="1"/>
            <a:r>
              <a:rPr lang="en-US" sz="2400"/>
              <a:t>P-tau 71.75</a:t>
            </a:r>
          </a:p>
          <a:p>
            <a:pPr lvl="1"/>
            <a:r>
              <a:rPr lang="en-US" sz="2400"/>
              <a:t>APOE E3/E4</a:t>
            </a:r>
          </a:p>
        </p:txBody>
      </p:sp>
    </p:spTree>
    <p:extLst>
      <p:ext uri="{BB962C8B-B14F-4D97-AF65-F5344CB8AC3E}">
        <p14:creationId xmlns:p14="http://schemas.microsoft.com/office/powerpoint/2010/main" val="3492995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0B52E-DC83-C27D-3EEB-991C95B516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2CC78A-E166-385E-DF2B-E2B4C2AE8DF3}"/>
              </a:ext>
            </a:extLst>
          </p:cNvPr>
          <p:cNvSpPr>
            <a:spLocks noGrp="1"/>
          </p:cNvSpPr>
          <p:nvPr>
            <p:ph type="title"/>
          </p:nvPr>
        </p:nvSpPr>
        <p:spPr/>
        <p:txBody>
          <a:bodyPr anchor="ctr">
            <a:normAutofit/>
          </a:bodyPr>
          <a:lstStyle/>
          <a:p>
            <a:r>
              <a:rPr lang="en-US"/>
              <a:t>Diagnosis &amp; Recommendation</a:t>
            </a:r>
          </a:p>
        </p:txBody>
      </p:sp>
      <p:sp>
        <p:nvSpPr>
          <p:cNvPr id="3" name="Content Placeholder 2">
            <a:extLst>
              <a:ext uri="{FF2B5EF4-FFF2-40B4-BE49-F238E27FC236}">
                <a16:creationId xmlns:a16="http://schemas.microsoft.com/office/drawing/2014/main" id="{58E570B9-1F72-ADE6-ECA1-8347B2638394}"/>
              </a:ext>
            </a:extLst>
          </p:cNvPr>
          <p:cNvSpPr>
            <a:spLocks noGrp="1"/>
          </p:cNvSpPr>
          <p:nvPr>
            <p:ph idx="1"/>
          </p:nvPr>
        </p:nvSpPr>
        <p:spPr/>
        <p:txBody>
          <a:bodyPr vert="horz" lIns="91440" tIns="45720" rIns="91440" bIns="45720" rtlCol="0">
            <a:normAutofit/>
          </a:bodyPr>
          <a:lstStyle/>
          <a:p>
            <a:r>
              <a:rPr lang="en-US"/>
              <a:t>MCI d/t AD</a:t>
            </a:r>
            <a:endParaRPr lang="en-US" sz="2400"/>
          </a:p>
          <a:p>
            <a:pPr lvl="1">
              <a:buFont typeface="Courier New"/>
              <a:buChar char="o"/>
            </a:pPr>
            <a:r>
              <a:rPr lang="en-US" sz="2400"/>
              <a:t>Referral for </a:t>
            </a:r>
            <a:r>
              <a:rPr lang="en-US" sz="2400" err="1"/>
              <a:t>lecanemab</a:t>
            </a:r>
            <a:r>
              <a:rPr lang="en-US" sz="2400"/>
              <a:t>.</a:t>
            </a:r>
          </a:p>
          <a:p>
            <a:pPr lvl="1">
              <a:buFont typeface="Courier New"/>
              <a:buChar char="o"/>
            </a:pPr>
            <a:r>
              <a:rPr lang="en-US" sz="2400"/>
              <a:t>Start donepezil 5mg.</a:t>
            </a:r>
          </a:p>
          <a:p>
            <a:pPr lvl="1">
              <a:buFont typeface="Courier New"/>
              <a:buChar char="o"/>
            </a:pPr>
            <a:r>
              <a:rPr lang="en-US" sz="2400"/>
              <a:t>Regular physical activity.</a:t>
            </a:r>
          </a:p>
          <a:p>
            <a:pPr lvl="1">
              <a:buFont typeface="Courier New"/>
              <a:buChar char="o"/>
            </a:pPr>
            <a:r>
              <a:rPr lang="en-US" sz="2400"/>
              <a:t>Mediterranean diet.</a:t>
            </a:r>
          </a:p>
          <a:p>
            <a:pPr lvl="1">
              <a:buFont typeface="Courier New"/>
              <a:buChar char="o"/>
            </a:pPr>
            <a:r>
              <a:rPr lang="en-US" sz="2400"/>
              <a:t>Social activities.</a:t>
            </a:r>
          </a:p>
          <a:p>
            <a:pPr lvl="1">
              <a:buFont typeface="Courier New"/>
              <a:buChar char="o"/>
            </a:pPr>
            <a:r>
              <a:rPr lang="en-US" sz="2400"/>
              <a:t>Brain exercises.</a:t>
            </a:r>
          </a:p>
          <a:p>
            <a:pPr lvl="1">
              <a:buFont typeface="Courier New"/>
              <a:buChar char="o"/>
            </a:pPr>
            <a:endParaRPr lang="en-US" sz="2400"/>
          </a:p>
        </p:txBody>
      </p:sp>
    </p:spTree>
    <p:extLst>
      <p:ext uri="{BB962C8B-B14F-4D97-AF65-F5344CB8AC3E}">
        <p14:creationId xmlns:p14="http://schemas.microsoft.com/office/powerpoint/2010/main" val="993073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CD28-A85E-4968-E588-C118339488E5}"/>
              </a:ext>
            </a:extLst>
          </p:cNvPr>
          <p:cNvSpPr>
            <a:spLocks noGrp="1"/>
          </p:cNvSpPr>
          <p:nvPr>
            <p:ph type="title"/>
          </p:nvPr>
        </p:nvSpPr>
        <p:spPr>
          <a:xfrm>
            <a:off x="457200" y="5098"/>
            <a:ext cx="8229600" cy="902101"/>
          </a:xfrm>
        </p:spPr>
        <p:txBody>
          <a:bodyPr anchor="ctr">
            <a:normAutofit/>
          </a:bodyPr>
          <a:lstStyle/>
          <a:p>
            <a:r>
              <a:rPr lang="en-US" err="1"/>
              <a:t>Lecanemab</a:t>
            </a:r>
            <a:r>
              <a:rPr lang="en-US"/>
              <a:t> Paused</a:t>
            </a:r>
          </a:p>
        </p:txBody>
      </p:sp>
      <p:graphicFrame>
        <p:nvGraphicFramePr>
          <p:cNvPr id="5" name="Content Placeholder 2">
            <a:extLst>
              <a:ext uri="{FF2B5EF4-FFF2-40B4-BE49-F238E27FC236}">
                <a16:creationId xmlns:a16="http://schemas.microsoft.com/office/drawing/2014/main" id="{6E58AFC8-3490-1BF3-C9F8-72914521400A}"/>
              </a:ext>
            </a:extLst>
          </p:cNvPr>
          <p:cNvGraphicFramePr>
            <a:graphicFrameLocks noGrp="1"/>
          </p:cNvGraphicFramePr>
          <p:nvPr>
            <p:ph idx="1"/>
            <p:extLst>
              <p:ext uri="{D42A27DB-BD31-4B8C-83A1-F6EECF244321}">
                <p14:modId xmlns:p14="http://schemas.microsoft.com/office/powerpoint/2010/main" val="65305926"/>
              </p:ext>
            </p:extLst>
          </p:nvPr>
        </p:nvGraphicFramePr>
        <p:xfrm>
          <a:off x="457200" y="1200151"/>
          <a:ext cx="7525374"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7147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37CB6-6DE4-21D9-96A9-3B589FA3303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61ABEE-334E-E803-F651-D38FF7F4B7E5}"/>
              </a:ext>
            </a:extLst>
          </p:cNvPr>
          <p:cNvSpPr>
            <a:spLocks noGrp="1"/>
          </p:cNvSpPr>
          <p:nvPr>
            <p:ph sz="half" idx="1"/>
          </p:nvPr>
        </p:nvSpPr>
        <p:spPr/>
        <p:txBody>
          <a:bodyPr vert="horz" lIns="91440" tIns="45720" rIns="91440" bIns="45720" rtlCol="0">
            <a:normAutofit/>
          </a:bodyPr>
          <a:lstStyle/>
          <a:p>
            <a:r>
              <a:rPr lang="en-US"/>
              <a:t>See MRI scans</a:t>
            </a:r>
          </a:p>
        </p:txBody>
      </p:sp>
      <p:sp>
        <p:nvSpPr>
          <p:cNvPr id="2" name="Title 1">
            <a:extLst>
              <a:ext uri="{FF2B5EF4-FFF2-40B4-BE49-F238E27FC236}">
                <a16:creationId xmlns:a16="http://schemas.microsoft.com/office/drawing/2014/main" id="{E8CC5ADE-E50C-BBD9-06E9-005EDD429A8D}"/>
              </a:ext>
            </a:extLst>
          </p:cNvPr>
          <p:cNvSpPr>
            <a:spLocks noGrp="1"/>
          </p:cNvSpPr>
          <p:nvPr>
            <p:ph type="title"/>
          </p:nvPr>
        </p:nvSpPr>
        <p:spPr/>
        <p:txBody>
          <a:bodyPr anchor="ctr">
            <a:normAutofit/>
          </a:bodyPr>
          <a:lstStyle/>
          <a:p>
            <a:r>
              <a:rPr lang="en-US"/>
              <a:t>STAT MRI</a:t>
            </a:r>
          </a:p>
        </p:txBody>
      </p:sp>
      <p:pic>
        <p:nvPicPr>
          <p:cNvPr id="10" name="Picture Placeholder 9" descr="Scan of a human brain in a neurology clinic">
            <a:extLst>
              <a:ext uri="{FF2B5EF4-FFF2-40B4-BE49-F238E27FC236}">
                <a16:creationId xmlns:a16="http://schemas.microsoft.com/office/drawing/2014/main" id="{072AAD90-04EF-D447-2484-3D9C73C4A571}"/>
              </a:ext>
            </a:extLst>
          </p:cNvPr>
          <p:cNvPicPr>
            <a:picLocks noGrp="1" noChangeAspect="1"/>
          </p:cNvPicPr>
          <p:nvPr>
            <p:ph type="pic" idx="10"/>
          </p:nvPr>
        </p:nvPicPr>
        <p:blipFill>
          <a:blip r:embed="rId3"/>
          <a:srcRect t="5986" b="5986"/>
          <a:stretch>
            <a:fillRect/>
          </a:stretch>
        </p:blipFill>
        <p:spPr>
          <a:xfrm>
            <a:off x="3908120" y="1327965"/>
            <a:ext cx="4228452" cy="2793098"/>
          </a:xfrm>
        </p:spPr>
      </p:pic>
    </p:spTree>
    <p:extLst>
      <p:ext uri="{BB962C8B-B14F-4D97-AF65-F5344CB8AC3E}">
        <p14:creationId xmlns:p14="http://schemas.microsoft.com/office/powerpoint/2010/main" val="2679520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158E5-976C-4903-8FE9-A4019AB6F0EC}"/>
              </a:ext>
            </a:extLst>
          </p:cNvPr>
          <p:cNvSpPr>
            <a:spLocks noGrp="1"/>
          </p:cNvSpPr>
          <p:nvPr>
            <p:ph type="title"/>
          </p:nvPr>
        </p:nvSpPr>
        <p:spPr/>
        <p:txBody>
          <a:bodyPr anchor="ctr">
            <a:normAutofit/>
          </a:bodyPr>
          <a:lstStyle/>
          <a:p>
            <a:r>
              <a:rPr lang="en-US"/>
              <a:t>Medical History</a:t>
            </a:r>
          </a:p>
        </p:txBody>
      </p:sp>
      <p:graphicFrame>
        <p:nvGraphicFramePr>
          <p:cNvPr id="5" name="Content Placeholder 2">
            <a:extLst>
              <a:ext uri="{FF2B5EF4-FFF2-40B4-BE49-F238E27FC236}">
                <a16:creationId xmlns:a16="http://schemas.microsoft.com/office/drawing/2014/main" id="{62F2AFA3-D7EA-8636-1E27-CA60D8779B2F}"/>
              </a:ext>
            </a:extLst>
          </p:cNvPr>
          <p:cNvGraphicFramePr>
            <a:graphicFrameLocks noGrp="1"/>
          </p:cNvGraphicFramePr>
          <p:nvPr>
            <p:ph idx="1"/>
            <p:extLst>
              <p:ext uri="{D42A27DB-BD31-4B8C-83A1-F6EECF244321}">
                <p14:modId xmlns:p14="http://schemas.microsoft.com/office/powerpoint/2010/main" val="3837099253"/>
              </p:ext>
            </p:extLst>
          </p:nvPr>
        </p:nvGraphicFramePr>
        <p:xfrm>
          <a:off x="457200" y="1200150"/>
          <a:ext cx="752475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45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330D5-AD32-416E-A59B-34DAB61A2138}"/>
              </a:ext>
            </a:extLst>
          </p:cNvPr>
          <p:cNvSpPr>
            <a:spLocks noGrp="1"/>
          </p:cNvSpPr>
          <p:nvPr>
            <p:ph type="title"/>
          </p:nvPr>
        </p:nvSpPr>
        <p:spPr/>
        <p:txBody>
          <a:bodyPr anchor="ctr">
            <a:normAutofit/>
          </a:bodyPr>
          <a:lstStyle/>
          <a:p>
            <a:r>
              <a:rPr lang="en-US"/>
              <a:t>Additional History</a:t>
            </a:r>
          </a:p>
        </p:txBody>
      </p:sp>
      <p:graphicFrame>
        <p:nvGraphicFramePr>
          <p:cNvPr id="5" name="Content Placeholder 2">
            <a:extLst>
              <a:ext uri="{FF2B5EF4-FFF2-40B4-BE49-F238E27FC236}">
                <a16:creationId xmlns:a16="http://schemas.microsoft.com/office/drawing/2014/main" id="{4C96A8A1-4E19-B3D7-A3FE-F035826C0872}"/>
              </a:ext>
            </a:extLst>
          </p:cNvPr>
          <p:cNvGraphicFramePr>
            <a:graphicFrameLocks noGrp="1"/>
          </p:cNvGraphicFramePr>
          <p:nvPr>
            <p:ph idx="1"/>
            <p:extLst>
              <p:ext uri="{D42A27DB-BD31-4B8C-83A1-F6EECF244321}">
                <p14:modId xmlns:p14="http://schemas.microsoft.com/office/powerpoint/2010/main" val="3066554529"/>
              </p:ext>
            </p:extLst>
          </p:nvPr>
        </p:nvGraphicFramePr>
        <p:xfrm>
          <a:off x="457200" y="1200150"/>
          <a:ext cx="752475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2177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5B97-DEC8-48CA-B4BF-C867017FC316}"/>
              </a:ext>
            </a:extLst>
          </p:cNvPr>
          <p:cNvSpPr>
            <a:spLocks noGrp="1"/>
          </p:cNvSpPr>
          <p:nvPr>
            <p:ph type="title"/>
          </p:nvPr>
        </p:nvSpPr>
        <p:spPr/>
        <p:txBody>
          <a:bodyPr anchor="ctr">
            <a:normAutofit/>
          </a:bodyPr>
          <a:lstStyle/>
          <a:p>
            <a:r>
              <a:rPr lang="en-US" err="1"/>
              <a:t>Neuropsych</a:t>
            </a:r>
            <a:r>
              <a:rPr lang="en-US"/>
              <a:t> Testing Results</a:t>
            </a:r>
          </a:p>
        </p:txBody>
      </p:sp>
      <p:pic>
        <p:nvPicPr>
          <p:cNvPr id="6" name="Content Placeholder 5">
            <a:extLst>
              <a:ext uri="{FF2B5EF4-FFF2-40B4-BE49-F238E27FC236}">
                <a16:creationId xmlns:a16="http://schemas.microsoft.com/office/drawing/2014/main" id="{F45D8B22-27EC-5AC1-FEBE-A9D26BC480ED}"/>
              </a:ext>
            </a:extLst>
          </p:cNvPr>
          <p:cNvPicPr>
            <a:picLocks noGrp="1" noChangeAspect="1"/>
          </p:cNvPicPr>
          <p:nvPr>
            <p:ph idx="1"/>
          </p:nvPr>
        </p:nvPicPr>
        <p:blipFill>
          <a:blip r:embed="rId3"/>
          <a:stretch>
            <a:fillRect/>
          </a:stretch>
        </p:blipFill>
        <p:spPr>
          <a:xfrm>
            <a:off x="818566" y="1200151"/>
            <a:ext cx="2944704" cy="3394472"/>
          </a:xfrm>
          <a:prstGeom prst="rect">
            <a:avLst/>
          </a:prstGeom>
          <a:noFill/>
        </p:spPr>
      </p:pic>
      <p:pic>
        <p:nvPicPr>
          <p:cNvPr id="10" name="Picture 9">
            <a:extLst>
              <a:ext uri="{FF2B5EF4-FFF2-40B4-BE49-F238E27FC236}">
                <a16:creationId xmlns:a16="http://schemas.microsoft.com/office/drawing/2014/main" id="{EFAAD241-582A-0A28-A00F-DD82F51DE7DB}"/>
              </a:ext>
            </a:extLst>
          </p:cNvPr>
          <p:cNvPicPr>
            <a:picLocks noChangeAspect="1"/>
          </p:cNvPicPr>
          <p:nvPr/>
        </p:nvPicPr>
        <p:blipFill>
          <a:blip r:embed="rId4"/>
          <a:stretch>
            <a:fillRect/>
          </a:stretch>
        </p:blipFill>
        <p:spPr>
          <a:xfrm>
            <a:off x="4701962" y="1200151"/>
            <a:ext cx="2893786" cy="3394472"/>
          </a:xfrm>
          <a:prstGeom prst="rect">
            <a:avLst/>
          </a:prstGeom>
          <a:noFill/>
        </p:spPr>
      </p:pic>
      <p:sp>
        <p:nvSpPr>
          <p:cNvPr id="4" name="Content Placeholder 2">
            <a:extLst>
              <a:ext uri="{FF2B5EF4-FFF2-40B4-BE49-F238E27FC236}">
                <a16:creationId xmlns:a16="http://schemas.microsoft.com/office/drawing/2014/main" id="{2BA4A7AC-43D9-C26C-138C-752EB7DA98CB}"/>
              </a:ext>
            </a:extLst>
          </p:cNvPr>
          <p:cNvSpPr txBox="1">
            <a:spLocks/>
          </p:cNvSpPr>
          <p:nvPr/>
        </p:nvSpPr>
        <p:spPr>
          <a:xfrm>
            <a:off x="4336648" y="1200151"/>
            <a:ext cx="3975904"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6E635A"/>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rgbClr val="6E635A"/>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rgbClr val="6E635A"/>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rgbClr val="6E635A"/>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6E635A"/>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30993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94730-5CBE-0E64-E5CF-F185CB9395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8D34A8-DC66-02F0-960B-EB6F4DA71062}"/>
              </a:ext>
            </a:extLst>
          </p:cNvPr>
          <p:cNvSpPr>
            <a:spLocks noGrp="1"/>
          </p:cNvSpPr>
          <p:nvPr>
            <p:ph type="title"/>
          </p:nvPr>
        </p:nvSpPr>
        <p:spPr/>
        <p:txBody>
          <a:bodyPr anchor="ctr">
            <a:normAutofit/>
          </a:bodyPr>
          <a:lstStyle/>
          <a:p>
            <a:r>
              <a:rPr lang="en-US" err="1"/>
              <a:t>Neuropsych</a:t>
            </a:r>
            <a:r>
              <a:rPr lang="en-US"/>
              <a:t> Testing Results</a:t>
            </a:r>
          </a:p>
        </p:txBody>
      </p:sp>
      <p:pic>
        <p:nvPicPr>
          <p:cNvPr id="8" name="Content Placeholder 7">
            <a:extLst>
              <a:ext uri="{FF2B5EF4-FFF2-40B4-BE49-F238E27FC236}">
                <a16:creationId xmlns:a16="http://schemas.microsoft.com/office/drawing/2014/main" id="{A6E95E39-4EAE-C9EE-A395-C126D6305216}"/>
              </a:ext>
            </a:extLst>
          </p:cNvPr>
          <p:cNvPicPr>
            <a:picLocks noGrp="1" noChangeAspect="1"/>
          </p:cNvPicPr>
          <p:nvPr>
            <p:ph idx="1"/>
          </p:nvPr>
        </p:nvPicPr>
        <p:blipFill>
          <a:blip r:embed="rId3"/>
          <a:stretch>
            <a:fillRect/>
          </a:stretch>
        </p:blipFill>
        <p:spPr>
          <a:xfrm>
            <a:off x="5694777" y="1096482"/>
            <a:ext cx="2036394" cy="3601410"/>
          </a:xfrm>
          <a:prstGeom prst="rect">
            <a:avLst/>
          </a:prstGeom>
          <a:noFill/>
        </p:spPr>
      </p:pic>
      <p:pic>
        <p:nvPicPr>
          <p:cNvPr id="11" name="Picture 10">
            <a:extLst>
              <a:ext uri="{FF2B5EF4-FFF2-40B4-BE49-F238E27FC236}">
                <a16:creationId xmlns:a16="http://schemas.microsoft.com/office/drawing/2014/main" id="{832B7195-0FCB-EEB2-8680-2F173EA837F4}"/>
              </a:ext>
            </a:extLst>
          </p:cNvPr>
          <p:cNvPicPr>
            <a:picLocks noChangeAspect="1"/>
          </p:cNvPicPr>
          <p:nvPr/>
        </p:nvPicPr>
        <p:blipFill>
          <a:blip r:embed="rId4"/>
          <a:stretch>
            <a:fillRect/>
          </a:stretch>
        </p:blipFill>
        <p:spPr>
          <a:xfrm>
            <a:off x="1592363" y="1200151"/>
            <a:ext cx="2864085" cy="3394472"/>
          </a:xfrm>
          <a:prstGeom prst="rect">
            <a:avLst/>
          </a:prstGeom>
          <a:noFill/>
        </p:spPr>
      </p:pic>
    </p:spTree>
    <p:extLst>
      <p:ext uri="{BB962C8B-B14F-4D97-AF65-F5344CB8AC3E}">
        <p14:creationId xmlns:p14="http://schemas.microsoft.com/office/powerpoint/2010/main" val="138199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2C7CC-1590-D3F7-ACC1-4CCAA59566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88F422-8DDF-31A1-14EE-A9CCD4171A20}"/>
              </a:ext>
            </a:extLst>
          </p:cNvPr>
          <p:cNvSpPr>
            <a:spLocks noGrp="1"/>
          </p:cNvSpPr>
          <p:nvPr>
            <p:ph type="title"/>
          </p:nvPr>
        </p:nvSpPr>
        <p:spPr/>
        <p:txBody>
          <a:bodyPr/>
          <a:lstStyle/>
          <a:p>
            <a:r>
              <a:rPr lang="en-US" err="1"/>
              <a:t>Neuropsych</a:t>
            </a:r>
            <a:r>
              <a:rPr lang="en-US"/>
              <a:t> Testing Results</a:t>
            </a:r>
          </a:p>
        </p:txBody>
      </p:sp>
      <p:pic>
        <p:nvPicPr>
          <p:cNvPr id="12" name="Content Placeholder 11">
            <a:extLst>
              <a:ext uri="{FF2B5EF4-FFF2-40B4-BE49-F238E27FC236}">
                <a16:creationId xmlns:a16="http://schemas.microsoft.com/office/drawing/2014/main" id="{53EBF087-64CB-0D57-D896-C21CA831F42F}"/>
              </a:ext>
            </a:extLst>
          </p:cNvPr>
          <p:cNvPicPr>
            <a:picLocks noGrp="1" noChangeAspect="1"/>
          </p:cNvPicPr>
          <p:nvPr>
            <p:ph idx="1"/>
          </p:nvPr>
        </p:nvPicPr>
        <p:blipFill>
          <a:blip r:embed="rId3"/>
          <a:stretch>
            <a:fillRect/>
          </a:stretch>
        </p:blipFill>
        <p:spPr>
          <a:xfrm>
            <a:off x="457200" y="907199"/>
            <a:ext cx="3397641" cy="4148041"/>
          </a:xfrm>
          <a:prstGeom prst="rect">
            <a:avLst/>
          </a:prstGeom>
        </p:spPr>
      </p:pic>
      <p:pic>
        <p:nvPicPr>
          <p:cNvPr id="14" name="Picture 13">
            <a:extLst>
              <a:ext uri="{FF2B5EF4-FFF2-40B4-BE49-F238E27FC236}">
                <a16:creationId xmlns:a16="http://schemas.microsoft.com/office/drawing/2014/main" id="{17BFFAAE-4D70-C490-1C75-4499EBCF22A4}"/>
              </a:ext>
            </a:extLst>
          </p:cNvPr>
          <p:cNvPicPr>
            <a:picLocks noChangeAspect="1"/>
          </p:cNvPicPr>
          <p:nvPr/>
        </p:nvPicPr>
        <p:blipFill>
          <a:blip r:embed="rId4"/>
          <a:stretch>
            <a:fillRect/>
          </a:stretch>
        </p:blipFill>
        <p:spPr>
          <a:xfrm>
            <a:off x="4406584" y="907199"/>
            <a:ext cx="3401568" cy="4128218"/>
          </a:xfrm>
          <a:prstGeom prst="rect">
            <a:avLst/>
          </a:prstGeom>
        </p:spPr>
      </p:pic>
    </p:spTree>
    <p:extLst>
      <p:ext uri="{BB962C8B-B14F-4D97-AF65-F5344CB8AC3E}">
        <p14:creationId xmlns:p14="http://schemas.microsoft.com/office/powerpoint/2010/main" val="4258547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4EE0-DE24-432D-B811-567743346A2E}"/>
              </a:ext>
            </a:extLst>
          </p:cNvPr>
          <p:cNvSpPr>
            <a:spLocks noGrp="1"/>
          </p:cNvSpPr>
          <p:nvPr>
            <p:ph type="title"/>
          </p:nvPr>
        </p:nvSpPr>
        <p:spPr/>
        <p:txBody>
          <a:bodyPr anchor="ctr">
            <a:normAutofit/>
          </a:bodyPr>
          <a:lstStyle/>
          <a:p>
            <a:r>
              <a:rPr lang="en-US"/>
              <a:t>Labs and Screening Results</a:t>
            </a:r>
          </a:p>
        </p:txBody>
      </p:sp>
      <p:graphicFrame>
        <p:nvGraphicFramePr>
          <p:cNvPr id="5" name="Content Placeholder 2">
            <a:extLst>
              <a:ext uri="{FF2B5EF4-FFF2-40B4-BE49-F238E27FC236}">
                <a16:creationId xmlns:a16="http://schemas.microsoft.com/office/drawing/2014/main" id="{8C5ECF73-9FC9-1AE7-BDF0-45641523163E}"/>
              </a:ext>
            </a:extLst>
          </p:cNvPr>
          <p:cNvGraphicFramePr>
            <a:graphicFrameLocks noGrp="1"/>
          </p:cNvGraphicFramePr>
          <p:nvPr>
            <p:ph idx="1"/>
            <p:extLst>
              <p:ext uri="{D42A27DB-BD31-4B8C-83A1-F6EECF244321}">
                <p14:modId xmlns:p14="http://schemas.microsoft.com/office/powerpoint/2010/main" val="4275771906"/>
              </p:ext>
            </p:extLst>
          </p:nvPr>
        </p:nvGraphicFramePr>
        <p:xfrm>
          <a:off x="457200" y="1200150"/>
          <a:ext cx="752475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6166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02D020-5FAF-4E44-B2C1-78863CC40104}"/>
              </a:ext>
            </a:extLst>
          </p:cNvPr>
          <p:cNvSpPr>
            <a:spLocks noGrp="1"/>
          </p:cNvSpPr>
          <p:nvPr>
            <p:ph sz="half" idx="1"/>
          </p:nvPr>
        </p:nvSpPr>
        <p:spPr/>
        <p:txBody>
          <a:bodyPr vert="horz" lIns="91440" tIns="45720" rIns="91440" bIns="45720" rtlCol="0">
            <a:normAutofit/>
          </a:bodyPr>
          <a:lstStyle/>
          <a:p>
            <a:r>
              <a:rPr lang="en-US"/>
              <a:t>See MRI scans</a:t>
            </a:r>
          </a:p>
        </p:txBody>
      </p:sp>
      <p:sp>
        <p:nvSpPr>
          <p:cNvPr id="2" name="Title 1">
            <a:extLst>
              <a:ext uri="{FF2B5EF4-FFF2-40B4-BE49-F238E27FC236}">
                <a16:creationId xmlns:a16="http://schemas.microsoft.com/office/drawing/2014/main" id="{E982B788-C5BB-4F9C-9A46-D9BD76733AEB}"/>
              </a:ext>
            </a:extLst>
          </p:cNvPr>
          <p:cNvSpPr>
            <a:spLocks noGrp="1"/>
          </p:cNvSpPr>
          <p:nvPr>
            <p:ph type="title"/>
          </p:nvPr>
        </p:nvSpPr>
        <p:spPr/>
        <p:txBody>
          <a:bodyPr anchor="ctr">
            <a:normAutofit/>
          </a:bodyPr>
          <a:lstStyle/>
          <a:p>
            <a:r>
              <a:rPr lang="en-US"/>
              <a:t>MRI</a:t>
            </a:r>
          </a:p>
        </p:txBody>
      </p:sp>
      <p:pic>
        <p:nvPicPr>
          <p:cNvPr id="10" name="Picture Placeholder 9" descr="Scan of a human brain in a neurology clinic">
            <a:extLst>
              <a:ext uri="{FF2B5EF4-FFF2-40B4-BE49-F238E27FC236}">
                <a16:creationId xmlns:a16="http://schemas.microsoft.com/office/drawing/2014/main" id="{16709895-0C0E-D60F-CD5F-6A6DA5CD8861}"/>
              </a:ext>
            </a:extLst>
          </p:cNvPr>
          <p:cNvPicPr>
            <a:picLocks noGrp="1" noChangeAspect="1"/>
          </p:cNvPicPr>
          <p:nvPr>
            <p:ph type="pic" idx="10"/>
          </p:nvPr>
        </p:nvPicPr>
        <p:blipFill>
          <a:blip r:embed="rId3"/>
          <a:srcRect t="5986" b="5986"/>
          <a:stretch>
            <a:fillRect/>
          </a:stretch>
        </p:blipFill>
        <p:spPr>
          <a:xfrm>
            <a:off x="3908120" y="1327965"/>
            <a:ext cx="4228452" cy="2793098"/>
          </a:xfrm>
        </p:spPr>
      </p:pic>
    </p:spTree>
    <p:extLst>
      <p:ext uri="{BB962C8B-B14F-4D97-AF65-F5344CB8AC3E}">
        <p14:creationId xmlns:p14="http://schemas.microsoft.com/office/powerpoint/2010/main" val="3166984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A6E6EF37267C4C83EBB20A5E8E3CFA" ma:contentTypeVersion="20" ma:contentTypeDescription="Create a new document." ma:contentTypeScope="" ma:versionID="a8b91b16147ae51c3afec1bbac4fdbe7">
  <xsd:schema xmlns:xsd="http://www.w3.org/2001/XMLSchema" xmlns:xs="http://www.w3.org/2001/XMLSchema" xmlns:p="http://schemas.microsoft.com/office/2006/metadata/properties" xmlns:ns2="d149279c-81d3-480c-b69a-bdf9fa192fab" xmlns:ns3="cd8ab853-3d40-4200-abd4-dbc558b873fb" targetNamespace="http://schemas.microsoft.com/office/2006/metadata/properties" ma:root="true" ma:fieldsID="637b722e999b63d58cb611aa17f1a928" ns2:_="" ns3:_="">
    <xsd:import namespace="d149279c-81d3-480c-b69a-bdf9fa192fab"/>
    <xsd:import namespace="cd8ab853-3d40-4200-abd4-dbc558b873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Comment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49279c-81d3-480c-b69a-bdf9fa192f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2fa3da-db31-45ba-92de-38f16e295a42" ma:termSetId="09814cd3-568e-fe90-9814-8d621ff8fb84" ma:anchorId="fba54fb3-c3e1-fe81-a776-ca4b69148c4d" ma:open="true" ma:isKeyword="false">
      <xsd:complexType>
        <xsd:sequence>
          <xsd:element ref="pc:Terms" minOccurs="0" maxOccurs="1"/>
        </xsd:sequence>
      </xsd:complexType>
    </xsd:element>
    <xsd:element name="Comments" ma:index="23" nillable="true" ma:displayName="Comments" ma:internalName="Comment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8ab853-3d40-4200-abd4-dbc558b873f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e09d68-42be-4a35-913c-dc3239caea8f}" ma:internalName="TaxCatchAll" ma:showField="CatchAllData" ma:web="cd8ab853-3d40-4200-abd4-dbc558b873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149279c-81d3-480c-b69a-bdf9fa192fab">
      <Terms xmlns="http://schemas.microsoft.com/office/infopath/2007/PartnerControls"/>
    </lcf76f155ced4ddcb4097134ff3c332f>
    <Comments xmlns="d149279c-81d3-480c-b69a-bdf9fa192fab" xsi:nil="true"/>
    <TaxCatchAll xmlns="cd8ab853-3d40-4200-abd4-dbc558b873fb" xsi:nil="true"/>
  </documentManagement>
</p:properties>
</file>

<file path=customXml/itemProps1.xml><?xml version="1.0" encoding="utf-8"?>
<ds:datastoreItem xmlns:ds="http://schemas.openxmlformats.org/officeDocument/2006/customXml" ds:itemID="{32A06338-83BA-4202-AF7B-F5BD8689326F}"/>
</file>

<file path=customXml/itemProps2.xml><?xml version="1.0" encoding="utf-8"?>
<ds:datastoreItem xmlns:ds="http://schemas.openxmlformats.org/officeDocument/2006/customXml" ds:itemID="{49CD64FC-DD69-4E0E-94C9-14431F42AC98}"/>
</file>

<file path=customXml/itemProps3.xml><?xml version="1.0" encoding="utf-8"?>
<ds:datastoreItem xmlns:ds="http://schemas.openxmlformats.org/officeDocument/2006/customXml" ds:itemID="{698F78B1-AEE7-447E-A0D3-738307C16F22}"/>
</file>

<file path=docProps/app.xml><?xml version="1.0" encoding="utf-8"?>
<Properties xmlns="http://schemas.openxmlformats.org/officeDocument/2006/extended-properties" xmlns:vt="http://schemas.openxmlformats.org/officeDocument/2006/docPropsVTypes">
  <Template/>
  <TotalTime>20</TotalTime>
  <Words>2612</Words>
  <Application>Microsoft Office PowerPoint</Application>
  <PresentationFormat>On-screen Show (16:9)</PresentationFormat>
  <Paragraphs>219</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Courier New</vt:lpstr>
      <vt:lpstr>Helvetica</vt:lpstr>
      <vt:lpstr>Helvetica Light</vt:lpstr>
      <vt:lpstr>Office Theme</vt:lpstr>
      <vt:lpstr>Albany MAC  Case Conference Call</vt:lpstr>
      <vt:lpstr>Patient Demographics</vt:lpstr>
      <vt:lpstr>Medical History</vt:lpstr>
      <vt:lpstr>Additional History</vt:lpstr>
      <vt:lpstr>Neuropsych Testing Results</vt:lpstr>
      <vt:lpstr>Neuropsych Testing Results</vt:lpstr>
      <vt:lpstr>Neuropsych Testing Results</vt:lpstr>
      <vt:lpstr>Labs and Screening Results</vt:lpstr>
      <vt:lpstr>MRI</vt:lpstr>
      <vt:lpstr>Possible Diagnosis</vt:lpstr>
      <vt:lpstr>LP Results</vt:lpstr>
      <vt:lpstr>Diagnosis &amp; Recommendation</vt:lpstr>
      <vt:lpstr>Patient Demographics</vt:lpstr>
      <vt:lpstr>Medical History</vt:lpstr>
      <vt:lpstr>Additional History</vt:lpstr>
      <vt:lpstr>Neuropsych Testing Results</vt:lpstr>
      <vt:lpstr>Neuropsych Testing Results</vt:lpstr>
      <vt:lpstr>Neuropsych Testing Results</vt:lpstr>
      <vt:lpstr>Neuropsych Testing Results</vt:lpstr>
      <vt:lpstr>Labs and Screening Results</vt:lpstr>
      <vt:lpstr>MRI</vt:lpstr>
      <vt:lpstr>Possible Diagnosis</vt:lpstr>
      <vt:lpstr>LP Results</vt:lpstr>
      <vt:lpstr>Diagnosis &amp; Recommendation</vt:lpstr>
      <vt:lpstr>Lecanemab Paused</vt:lpstr>
      <vt:lpstr>STAT MRI</vt:lpstr>
    </vt:vector>
  </TitlesOfParts>
  <Company>Visualab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Dillard, Rebecca L</dc:creator>
  <cp:lastModifiedBy>Rowland, Stacey L.</cp:lastModifiedBy>
  <cp:revision>625</cp:revision>
  <dcterms:created xsi:type="dcterms:W3CDTF">2018-08-17T11:44:16Z</dcterms:created>
  <dcterms:modified xsi:type="dcterms:W3CDTF">2025-09-17T13:25:07Z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0x01010018A6E6EF37267C4C83EBB20A5E8E3CFA</vt:lpwstr>
  </property>
</Properties>
</file>