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648" r:id="rId5"/>
    <p:sldMasterId id="2147483687" r:id="rId6"/>
  </p:sldMasterIdLst>
  <p:notesMasterIdLst>
    <p:notesMasterId r:id="rId13"/>
  </p:notesMasterIdLst>
  <p:sldIdLst>
    <p:sldId id="260" r:id="rId7"/>
    <p:sldId id="261" r:id="rId8"/>
    <p:sldId id="262" r:id="rId9"/>
    <p:sldId id="259" r:id="rId10"/>
    <p:sldId id="258"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F1E14-3892-A28B-4D32-B8F411237F47}" v="18" dt="2023-07-07T21:51:14.540"/>
    <p1510:client id="{BE7FC347-A92E-2735-5978-3F925DE8CCCB}" v="143" dt="2023-07-10T15:25:27.111"/>
    <p1510:client id="{C062FD99-18AF-ADAF-6F12-66382B2E1A5D}" v="173" dt="2023-07-07T21:41:30.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0E8F2-1A07-4570-B6AF-E6F2087E08DF}" type="datetimeFigureOut">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D069B-F306-4296-886D-CC7F785D3320}" type="slidenum">
              <a:t>‹#›</a:t>
            </a:fld>
            <a:endParaRPr lang="en-US"/>
          </a:p>
        </p:txBody>
      </p:sp>
    </p:spTree>
    <p:extLst>
      <p:ext uri="{BB962C8B-B14F-4D97-AF65-F5344CB8AC3E}">
        <p14:creationId xmlns:p14="http://schemas.microsoft.com/office/powerpoint/2010/main" val="83886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defTabSz="470962">
              <a:defRPr/>
            </a:pPr>
            <a:fld id="{4EDB25DA-3375-4CCF-8ABB-247ECCD63609}" type="slidenum">
              <a:rPr lang="en-US">
                <a:solidFill>
                  <a:prstClr val="black"/>
                </a:solidFill>
                <a:latin typeface="Calibri" panose="020F0502020204030204"/>
              </a:rPr>
              <a:pPr defTabSz="47096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86978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1728" y="5046265"/>
            <a:ext cx="8716507" cy="556993"/>
          </a:xfrm>
        </p:spPr>
        <p:txBody>
          <a:bodyPr>
            <a:noAutofit/>
          </a:bodyPr>
          <a:lstStyle>
            <a:lvl1pPr algn="r">
              <a:defRPr sz="3733" b="1" i="0">
                <a:solidFill>
                  <a:srgbClr val="6E635A"/>
                </a:solidFill>
                <a:latin typeface="Helvetica"/>
                <a:cs typeface="Helvetica"/>
              </a:defRPr>
            </a:lvl1pPr>
          </a:lstStyle>
          <a:p>
            <a:r>
              <a:rPr lang="en-US"/>
              <a:t>Title Slide</a:t>
            </a:r>
          </a:p>
        </p:txBody>
      </p:sp>
      <p:sp>
        <p:nvSpPr>
          <p:cNvPr id="3" name="Subtitle 2"/>
          <p:cNvSpPr>
            <a:spLocks noGrp="1"/>
          </p:cNvSpPr>
          <p:nvPr>
            <p:ph type="subTitle" idx="1" hasCustomPrompt="1"/>
          </p:nvPr>
        </p:nvSpPr>
        <p:spPr>
          <a:xfrm>
            <a:off x="2107953" y="5647447"/>
            <a:ext cx="7740281" cy="547435"/>
          </a:xfrm>
        </p:spPr>
        <p:txBody>
          <a:bodyPr>
            <a:noAutofit/>
          </a:bodyPr>
          <a:lstStyle>
            <a:lvl1pPr marL="0" indent="0" algn="r">
              <a:buNone/>
              <a:defRPr sz="2933" b="0" i="0">
                <a:solidFill>
                  <a:srgbClr val="6E635A"/>
                </a:solidFill>
                <a:latin typeface="Helvetica Light"/>
                <a:cs typeface="Helvetica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01.01.18</a:t>
            </a:r>
          </a:p>
        </p:txBody>
      </p:sp>
      <p:pic>
        <p:nvPicPr>
          <p:cNvPr id="9" name="Picture 8" descr="GMN Gif.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442" y="1006989"/>
            <a:ext cx="5700291" cy="1844212"/>
          </a:xfrm>
          <a:prstGeom prst="rect">
            <a:avLst/>
          </a:prstGeom>
        </p:spPr>
      </p:pic>
      <p:sp>
        <p:nvSpPr>
          <p:cNvPr id="10" name="Rectangle 9"/>
          <p:cNvSpPr/>
          <p:nvPr userDrawn="1"/>
        </p:nvSpPr>
        <p:spPr>
          <a:xfrm>
            <a:off x="10666026" y="0"/>
            <a:ext cx="1525975" cy="69206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113985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Blue">
    <p:spTree>
      <p:nvGrpSpPr>
        <p:cNvPr id="1" name=""/>
        <p:cNvGrpSpPr/>
        <p:nvPr/>
      </p:nvGrpSpPr>
      <p:grpSpPr>
        <a:xfrm>
          <a:off x="0" y="0"/>
          <a:ext cx="0" cy="0"/>
          <a:chOff x="0" y="0"/>
          <a:chExt cx="0" cy="0"/>
        </a:xfrm>
      </p:grpSpPr>
      <p:sp>
        <p:nvSpPr>
          <p:cNvPr id="7" name="Rectangle 6"/>
          <p:cNvSpPr/>
          <p:nvPr userDrawn="1"/>
        </p:nvSpPr>
        <p:spPr>
          <a:xfrm>
            <a:off x="1" y="0"/>
            <a:ext cx="12192000" cy="12096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a:t>
            </a:r>
          </a:p>
        </p:txBody>
      </p:sp>
      <p:sp>
        <p:nvSpPr>
          <p:cNvPr id="3" name="Content Placeholder 2"/>
          <p:cNvSpPr>
            <a:spLocks noGrp="1"/>
          </p:cNvSpPr>
          <p:nvPr>
            <p:ph idx="1"/>
          </p:nvPr>
        </p:nvSpPr>
        <p:spPr>
          <a:xfrm>
            <a:off x="609600" y="1600201"/>
            <a:ext cx="10033832" cy="4525963"/>
          </a:xfrm>
        </p:spPr>
        <p:txBody>
          <a:bodyPr/>
          <a:lstStyle>
            <a:lvl1pPr>
              <a:defRPr sz="3200"/>
            </a:lvl1pPr>
            <a:lvl2pPr>
              <a:defRPr sz="2667"/>
            </a:lvl2pPr>
            <a:lvl3pPr>
              <a:defRPr sz="2667"/>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 y="6773760"/>
            <a:ext cx="12192000" cy="10152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Tree>
    <p:extLst>
      <p:ext uri="{BB962C8B-B14F-4D97-AF65-F5344CB8AC3E}">
        <p14:creationId xmlns:p14="http://schemas.microsoft.com/office/powerpoint/2010/main" val="318885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Green">
    <p:spTree>
      <p:nvGrpSpPr>
        <p:cNvPr id="1" name=""/>
        <p:cNvGrpSpPr/>
        <p:nvPr/>
      </p:nvGrpSpPr>
      <p:grpSpPr>
        <a:xfrm>
          <a:off x="0" y="0"/>
          <a:ext cx="0" cy="0"/>
          <a:chOff x="0" y="0"/>
          <a:chExt cx="0" cy="0"/>
        </a:xfrm>
      </p:grpSpPr>
      <p:sp>
        <p:nvSpPr>
          <p:cNvPr id="9" name="Rectangle 8"/>
          <p:cNvSpPr/>
          <p:nvPr userDrawn="1"/>
        </p:nvSpPr>
        <p:spPr>
          <a:xfrm>
            <a:off x="1" y="6773760"/>
            <a:ext cx="12191999" cy="10152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8" name="Rectangle 7"/>
          <p:cNvSpPr/>
          <p:nvPr userDrawn="1"/>
        </p:nvSpPr>
        <p:spPr>
          <a:xfrm>
            <a:off x="1" y="-1"/>
            <a:ext cx="12191999" cy="12095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a:t>
            </a:r>
          </a:p>
        </p:txBody>
      </p:sp>
      <p:sp>
        <p:nvSpPr>
          <p:cNvPr id="3" name="Content Placeholder 2"/>
          <p:cNvSpPr>
            <a:spLocks noGrp="1"/>
          </p:cNvSpPr>
          <p:nvPr>
            <p:ph idx="1"/>
          </p:nvPr>
        </p:nvSpPr>
        <p:spPr>
          <a:xfrm>
            <a:off x="609600" y="1600201"/>
            <a:ext cx="10033832" cy="4525963"/>
          </a:xfrm>
        </p:spPr>
        <p:txBody>
          <a:bodyPr/>
          <a:lstStyle>
            <a:lvl1pPr>
              <a:defRPr sz="3200"/>
            </a:lvl1pPr>
            <a:lvl2pPr>
              <a:defRPr sz="2667"/>
            </a:lvl2pPr>
            <a:lvl3pPr>
              <a:defRPr sz="2667"/>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Tree>
    <p:extLst>
      <p:ext uri="{BB962C8B-B14F-4D97-AF65-F5344CB8AC3E}">
        <p14:creationId xmlns:p14="http://schemas.microsoft.com/office/powerpoint/2010/main" val="2843735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Brown">
    <p:spTree>
      <p:nvGrpSpPr>
        <p:cNvPr id="1" name=""/>
        <p:cNvGrpSpPr/>
        <p:nvPr/>
      </p:nvGrpSpPr>
      <p:grpSpPr>
        <a:xfrm>
          <a:off x="0" y="0"/>
          <a:ext cx="0" cy="0"/>
          <a:chOff x="0" y="0"/>
          <a:chExt cx="0" cy="0"/>
        </a:xfrm>
      </p:grpSpPr>
      <p:sp>
        <p:nvSpPr>
          <p:cNvPr id="11" name="Rectangle 10"/>
          <p:cNvSpPr/>
          <p:nvPr userDrawn="1"/>
        </p:nvSpPr>
        <p:spPr>
          <a:xfrm>
            <a:off x="1" y="6773760"/>
            <a:ext cx="12191999" cy="10152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7" name="Rectangle 6"/>
          <p:cNvSpPr/>
          <p:nvPr userDrawn="1"/>
        </p:nvSpPr>
        <p:spPr>
          <a:xfrm>
            <a:off x="1" y="0"/>
            <a:ext cx="12191999" cy="1209597"/>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a:t>
            </a:r>
          </a:p>
        </p:txBody>
      </p:sp>
      <p:sp>
        <p:nvSpPr>
          <p:cNvPr id="3" name="Content Placeholder 2"/>
          <p:cNvSpPr>
            <a:spLocks noGrp="1"/>
          </p:cNvSpPr>
          <p:nvPr>
            <p:ph idx="1"/>
          </p:nvPr>
        </p:nvSpPr>
        <p:spPr>
          <a:xfrm>
            <a:off x="609600" y="1600201"/>
            <a:ext cx="10033832" cy="4525963"/>
          </a:xfrm>
        </p:spPr>
        <p:txBody>
          <a:bodyPr/>
          <a:lstStyle>
            <a:lvl1pPr>
              <a:defRPr sz="3200"/>
            </a:lvl1pPr>
            <a:lvl2pPr>
              <a:defRPr sz="2667"/>
            </a:lvl2pPr>
            <a:lvl3pPr>
              <a:defRPr sz="2667"/>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Tree>
    <p:extLst>
      <p:ext uri="{BB962C8B-B14F-4D97-AF65-F5344CB8AC3E}">
        <p14:creationId xmlns:p14="http://schemas.microsoft.com/office/powerpoint/2010/main" val="380456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Blue">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30658" y="2462400"/>
            <a:ext cx="6090601" cy="673920"/>
          </a:xfrm>
        </p:spPr>
        <p:txBody>
          <a:bodyPr anchor="t">
            <a:normAutofit/>
          </a:bodyPr>
          <a:lstStyle>
            <a:lvl1pPr algn="r">
              <a:defRPr sz="3733"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630658" y="3136320"/>
            <a:ext cx="6090601" cy="508155"/>
          </a:xfrm>
        </p:spPr>
        <p:txBody>
          <a:bodyPr anchor="b">
            <a:normAutofit/>
          </a:bodyPr>
          <a:lstStyle>
            <a:lvl1pPr marL="0" indent="0" algn="r">
              <a:buNone/>
              <a:defRPr sz="2933" b="0" i="0">
                <a:solidFill>
                  <a:srgbClr val="FFFFFF"/>
                </a:solidFill>
                <a:latin typeface="Helvetica Light"/>
                <a:cs typeface="Helvetica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7235755" y="0"/>
            <a:ext cx="3430271" cy="6858000"/>
          </a:xfrm>
        </p:spPr>
        <p:txBody>
          <a:bodyPr/>
          <a:lstStyle>
            <a:lvl1pPr marL="0" indent="0">
              <a:buNone/>
              <a:defRPr sz="4267" baseline="0">
                <a:solidFill>
                  <a:srgbClr val="FFFFFF"/>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1242" y="961368"/>
            <a:ext cx="1312973" cy="1312973"/>
          </a:xfrm>
          <a:prstGeom prst="rect">
            <a:avLst/>
          </a:prstGeom>
        </p:spPr>
      </p:pic>
      <p:sp>
        <p:nvSpPr>
          <p:cNvPr id="5" name="Text Placeholder 4"/>
          <p:cNvSpPr>
            <a:spLocks noGrp="1"/>
          </p:cNvSpPr>
          <p:nvPr>
            <p:ph type="body" sz="quarter" idx="12" hasCustomPrompt="1"/>
          </p:nvPr>
        </p:nvSpPr>
        <p:spPr>
          <a:xfrm>
            <a:off x="630767" y="3983740"/>
            <a:ext cx="6089651" cy="2237317"/>
          </a:xfrm>
        </p:spPr>
        <p:txBody>
          <a:bodyPr>
            <a:noAutofit/>
          </a:bodyPr>
          <a:lstStyle>
            <a:lvl1pPr marL="0" indent="0" algn="r">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Section Description</a:t>
            </a:r>
          </a:p>
        </p:txBody>
      </p:sp>
    </p:spTree>
    <p:extLst>
      <p:ext uri="{BB962C8B-B14F-4D97-AF65-F5344CB8AC3E}">
        <p14:creationId xmlns:p14="http://schemas.microsoft.com/office/powerpoint/2010/main" val="3707050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Green">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30658" y="2462400"/>
            <a:ext cx="6090601" cy="673920"/>
          </a:xfrm>
        </p:spPr>
        <p:txBody>
          <a:bodyPr anchor="t">
            <a:normAutofit/>
          </a:bodyPr>
          <a:lstStyle>
            <a:lvl1pPr algn="r">
              <a:defRPr sz="3733"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630658" y="3136320"/>
            <a:ext cx="6090601" cy="508155"/>
          </a:xfrm>
        </p:spPr>
        <p:txBody>
          <a:bodyPr anchor="b">
            <a:normAutofit/>
          </a:bodyPr>
          <a:lstStyle>
            <a:lvl1pPr marL="0" indent="0" algn="r">
              <a:buNone/>
              <a:defRPr sz="2933" b="0" i="0">
                <a:solidFill>
                  <a:srgbClr val="FFFFFF"/>
                </a:solidFill>
                <a:latin typeface="Helvetica Light"/>
                <a:cs typeface="Helvetica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7235755" y="0"/>
            <a:ext cx="3430271" cy="6858000"/>
          </a:xfrm>
        </p:spPr>
        <p:txBody>
          <a:bodyPr/>
          <a:lstStyle>
            <a:lvl1pPr marL="0" indent="0">
              <a:buNone/>
              <a:defRPr sz="4267" baseline="0">
                <a:solidFill>
                  <a:srgbClr val="FFFFFF"/>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1242" y="961368"/>
            <a:ext cx="1312973" cy="1312973"/>
          </a:xfrm>
          <a:prstGeom prst="rect">
            <a:avLst/>
          </a:prstGeom>
        </p:spPr>
      </p:pic>
      <p:sp>
        <p:nvSpPr>
          <p:cNvPr id="9" name="Text Placeholder 4"/>
          <p:cNvSpPr>
            <a:spLocks noGrp="1"/>
          </p:cNvSpPr>
          <p:nvPr>
            <p:ph type="body" sz="quarter" idx="12" hasCustomPrompt="1"/>
          </p:nvPr>
        </p:nvSpPr>
        <p:spPr>
          <a:xfrm>
            <a:off x="630767" y="3983740"/>
            <a:ext cx="6089651" cy="2237317"/>
          </a:xfrm>
        </p:spPr>
        <p:txBody>
          <a:bodyPr>
            <a:noAutofit/>
          </a:bodyPr>
          <a:lstStyle>
            <a:lvl1pPr marL="0" indent="0" algn="r">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Section Description</a:t>
            </a:r>
          </a:p>
        </p:txBody>
      </p:sp>
    </p:spTree>
    <p:extLst>
      <p:ext uri="{BB962C8B-B14F-4D97-AF65-F5344CB8AC3E}">
        <p14:creationId xmlns:p14="http://schemas.microsoft.com/office/powerpoint/2010/main" val="256067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Brown">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30658" y="2462400"/>
            <a:ext cx="6090601" cy="673920"/>
          </a:xfrm>
        </p:spPr>
        <p:txBody>
          <a:bodyPr anchor="t">
            <a:normAutofit/>
          </a:bodyPr>
          <a:lstStyle>
            <a:lvl1pPr algn="r">
              <a:defRPr sz="3733"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630658" y="3136320"/>
            <a:ext cx="6090601" cy="508155"/>
          </a:xfrm>
        </p:spPr>
        <p:txBody>
          <a:bodyPr anchor="b">
            <a:normAutofit/>
          </a:bodyPr>
          <a:lstStyle>
            <a:lvl1pPr marL="0" indent="0" algn="r">
              <a:buNone/>
              <a:defRPr sz="2933" b="0" i="0">
                <a:solidFill>
                  <a:srgbClr val="FFFFFF"/>
                </a:solidFill>
                <a:latin typeface="Helvetica Light"/>
                <a:cs typeface="Helvetica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7235755" y="0"/>
            <a:ext cx="3430271" cy="6858000"/>
          </a:xfrm>
        </p:spPr>
        <p:txBody>
          <a:bodyPr/>
          <a:lstStyle>
            <a:lvl1pPr marL="0" indent="0">
              <a:buNone/>
              <a:defRPr sz="4267" baseline="0">
                <a:solidFill>
                  <a:srgbClr val="FFFFFF"/>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1242" y="961368"/>
            <a:ext cx="1312973" cy="1312973"/>
          </a:xfrm>
          <a:prstGeom prst="rect">
            <a:avLst/>
          </a:prstGeom>
        </p:spPr>
      </p:pic>
      <p:sp>
        <p:nvSpPr>
          <p:cNvPr id="9" name="Text Placeholder 4"/>
          <p:cNvSpPr>
            <a:spLocks noGrp="1"/>
          </p:cNvSpPr>
          <p:nvPr>
            <p:ph type="body" sz="quarter" idx="12" hasCustomPrompt="1"/>
          </p:nvPr>
        </p:nvSpPr>
        <p:spPr>
          <a:xfrm>
            <a:off x="630767" y="3983740"/>
            <a:ext cx="6089651" cy="2237317"/>
          </a:xfrm>
        </p:spPr>
        <p:txBody>
          <a:bodyPr>
            <a:noAutofit/>
          </a:bodyPr>
          <a:lstStyle>
            <a:lvl1pPr marL="0" indent="0" algn="r">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Section Description</a:t>
            </a:r>
          </a:p>
        </p:txBody>
      </p:sp>
    </p:spTree>
    <p:extLst>
      <p:ext uri="{BB962C8B-B14F-4D97-AF65-F5344CB8AC3E}">
        <p14:creationId xmlns:p14="http://schemas.microsoft.com/office/powerpoint/2010/main" val="3405760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Photo-Blue">
    <p:spTree>
      <p:nvGrpSpPr>
        <p:cNvPr id="1" name=""/>
        <p:cNvGrpSpPr/>
        <p:nvPr/>
      </p:nvGrpSpPr>
      <p:grpSpPr>
        <a:xfrm>
          <a:off x="0" y="0"/>
          <a:ext cx="0" cy="0"/>
          <a:chOff x="0" y="0"/>
          <a:chExt cx="0" cy="0"/>
        </a:xfrm>
      </p:grpSpPr>
      <p:sp>
        <p:nvSpPr>
          <p:cNvPr id="5" name="Rectangle 4"/>
          <p:cNvSpPr/>
          <p:nvPr userDrawn="1"/>
        </p:nvSpPr>
        <p:spPr>
          <a:xfrm>
            <a:off x="1" y="0"/>
            <a:ext cx="12192000" cy="12096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6" name="Rectangle 5"/>
          <p:cNvSpPr/>
          <p:nvPr userDrawn="1"/>
        </p:nvSpPr>
        <p:spPr>
          <a:xfrm>
            <a:off x="1" y="6773760"/>
            <a:ext cx="12192000" cy="10152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345483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Photo-Green">
    <p:spTree>
      <p:nvGrpSpPr>
        <p:cNvPr id="1" name=""/>
        <p:cNvGrpSpPr/>
        <p:nvPr/>
      </p:nvGrpSpPr>
      <p:grpSpPr>
        <a:xfrm>
          <a:off x="0" y="0"/>
          <a:ext cx="0" cy="0"/>
          <a:chOff x="0" y="0"/>
          <a:chExt cx="0" cy="0"/>
        </a:xfrm>
      </p:grpSpPr>
      <p:sp>
        <p:nvSpPr>
          <p:cNvPr id="9" name="Rectangle 8"/>
          <p:cNvSpPr/>
          <p:nvPr userDrawn="1"/>
        </p:nvSpPr>
        <p:spPr>
          <a:xfrm>
            <a:off x="1" y="6773760"/>
            <a:ext cx="12191999" cy="10152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Rectangle 9"/>
          <p:cNvSpPr/>
          <p:nvPr userDrawn="1"/>
        </p:nvSpPr>
        <p:spPr>
          <a:xfrm>
            <a:off x="1" y="-1"/>
            <a:ext cx="12191999" cy="12095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113195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Photo-Brown">
    <p:spTree>
      <p:nvGrpSpPr>
        <p:cNvPr id="1" name=""/>
        <p:cNvGrpSpPr/>
        <p:nvPr/>
      </p:nvGrpSpPr>
      <p:grpSpPr>
        <a:xfrm>
          <a:off x="0" y="0"/>
          <a:ext cx="0" cy="0"/>
          <a:chOff x="0" y="0"/>
          <a:chExt cx="0" cy="0"/>
        </a:xfrm>
      </p:grpSpPr>
      <p:sp>
        <p:nvSpPr>
          <p:cNvPr id="12" name="Rectangle 11"/>
          <p:cNvSpPr/>
          <p:nvPr userDrawn="1"/>
        </p:nvSpPr>
        <p:spPr>
          <a:xfrm>
            <a:off x="1" y="6773760"/>
            <a:ext cx="12191999" cy="10152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Rectangle 12"/>
          <p:cNvSpPr/>
          <p:nvPr userDrawn="1"/>
        </p:nvSpPr>
        <p:spPr>
          <a:xfrm>
            <a:off x="1" y="0"/>
            <a:ext cx="12191999" cy="1209597"/>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255829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Blue">
    <p:spTree>
      <p:nvGrpSpPr>
        <p:cNvPr id="1" name=""/>
        <p:cNvGrpSpPr/>
        <p:nvPr/>
      </p:nvGrpSpPr>
      <p:grpSpPr>
        <a:xfrm>
          <a:off x="0" y="0"/>
          <a:ext cx="0" cy="0"/>
          <a:chOff x="0" y="0"/>
          <a:chExt cx="0" cy="0"/>
        </a:xfrm>
      </p:grpSpPr>
      <p:sp>
        <p:nvSpPr>
          <p:cNvPr id="4" name="Rectangle 3"/>
          <p:cNvSpPr/>
          <p:nvPr userDrawn="1"/>
        </p:nvSpPr>
        <p:spPr>
          <a:xfrm flipH="1">
            <a:off x="-2" y="0"/>
            <a:ext cx="10666025" cy="68580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832" y="570241"/>
            <a:ext cx="8557843" cy="4669772"/>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12" name="Text Placeholder 4"/>
          <p:cNvSpPr>
            <a:spLocks noGrp="1"/>
          </p:cNvSpPr>
          <p:nvPr>
            <p:ph type="body" sz="quarter" idx="12" hasCustomPrompt="1"/>
          </p:nvPr>
        </p:nvSpPr>
        <p:spPr>
          <a:xfrm>
            <a:off x="1252785" y="1460859"/>
            <a:ext cx="7740569" cy="3109700"/>
          </a:xfrm>
        </p:spPr>
        <p:txBody>
          <a:bodyPr>
            <a:noAutofit/>
          </a:bodyPr>
          <a:lstStyle>
            <a:lvl1pPr marL="0" indent="0" algn="l">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1252785" y="4692220"/>
            <a:ext cx="7740569" cy="621381"/>
          </a:xfrm>
        </p:spPr>
        <p:txBody>
          <a:bodyPr>
            <a:noAutofit/>
          </a:bodyPr>
          <a:lstStyle>
            <a:lvl1pPr marL="0" indent="0" algn="l">
              <a:buFontTx/>
              <a:buNone/>
              <a:defRPr sz="2400" b="1" i="0" baseline="0">
                <a:solidFill>
                  <a:srgbClr val="FFFFFF"/>
                </a:solidFill>
                <a:latin typeface="Helvetica"/>
                <a:cs typeface="Helvetica"/>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 Quote Author</a:t>
            </a:r>
          </a:p>
        </p:txBody>
      </p:sp>
    </p:spTree>
    <p:extLst>
      <p:ext uri="{BB962C8B-B14F-4D97-AF65-F5344CB8AC3E}">
        <p14:creationId xmlns:p14="http://schemas.microsoft.com/office/powerpoint/2010/main" val="196370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7" name="Rectangle 6"/>
          <p:cNvSpPr/>
          <p:nvPr userDrawn="1"/>
        </p:nvSpPr>
        <p:spPr>
          <a:xfrm>
            <a:off x="1" y="-1"/>
            <a:ext cx="10666023" cy="6858001"/>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832" y="570241"/>
            <a:ext cx="8557843" cy="4669772"/>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12" name="Text Placeholder 4"/>
          <p:cNvSpPr>
            <a:spLocks noGrp="1"/>
          </p:cNvSpPr>
          <p:nvPr>
            <p:ph type="body" sz="quarter" idx="12" hasCustomPrompt="1"/>
          </p:nvPr>
        </p:nvSpPr>
        <p:spPr>
          <a:xfrm>
            <a:off x="1252785" y="1460859"/>
            <a:ext cx="7740569" cy="3109700"/>
          </a:xfrm>
        </p:spPr>
        <p:txBody>
          <a:bodyPr>
            <a:noAutofit/>
          </a:bodyPr>
          <a:lstStyle>
            <a:lvl1pPr marL="0" indent="0" algn="l">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1252785" y="4692220"/>
            <a:ext cx="7740569" cy="621381"/>
          </a:xfrm>
        </p:spPr>
        <p:txBody>
          <a:bodyPr>
            <a:noAutofit/>
          </a:bodyPr>
          <a:lstStyle>
            <a:lvl1pPr marL="0" indent="0" algn="l">
              <a:buFontTx/>
              <a:buNone/>
              <a:defRPr sz="2400" b="1" i="0" baseline="0">
                <a:solidFill>
                  <a:srgbClr val="FFFFFF"/>
                </a:solidFill>
                <a:latin typeface="Helvetica"/>
                <a:cs typeface="Helvetica"/>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 Quote Author</a:t>
            </a:r>
          </a:p>
        </p:txBody>
      </p:sp>
    </p:spTree>
    <p:extLst>
      <p:ext uri="{BB962C8B-B14F-4D97-AF65-F5344CB8AC3E}">
        <p14:creationId xmlns:p14="http://schemas.microsoft.com/office/powerpoint/2010/main" val="1905244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Brown">
    <p:spTree>
      <p:nvGrpSpPr>
        <p:cNvPr id="1" name=""/>
        <p:cNvGrpSpPr/>
        <p:nvPr/>
      </p:nvGrpSpPr>
      <p:grpSpPr>
        <a:xfrm>
          <a:off x="0" y="0"/>
          <a:ext cx="0" cy="0"/>
          <a:chOff x="0" y="0"/>
          <a:chExt cx="0" cy="0"/>
        </a:xfrm>
      </p:grpSpPr>
      <p:sp>
        <p:nvSpPr>
          <p:cNvPr id="8" name="Rectangle 7"/>
          <p:cNvSpPr/>
          <p:nvPr userDrawn="1"/>
        </p:nvSpPr>
        <p:spPr>
          <a:xfrm>
            <a:off x="1" y="0"/>
            <a:ext cx="10666023" cy="68580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832" y="570241"/>
            <a:ext cx="8557843" cy="4669772"/>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12" name="Text Placeholder 4"/>
          <p:cNvSpPr>
            <a:spLocks noGrp="1"/>
          </p:cNvSpPr>
          <p:nvPr>
            <p:ph type="body" sz="quarter" idx="12" hasCustomPrompt="1"/>
          </p:nvPr>
        </p:nvSpPr>
        <p:spPr>
          <a:xfrm>
            <a:off x="1252785" y="1460859"/>
            <a:ext cx="7740569" cy="3109700"/>
          </a:xfrm>
        </p:spPr>
        <p:txBody>
          <a:bodyPr>
            <a:noAutofit/>
          </a:bodyPr>
          <a:lstStyle>
            <a:lvl1pPr marL="0" indent="0" algn="l">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1252785" y="4692220"/>
            <a:ext cx="7740569" cy="621381"/>
          </a:xfrm>
        </p:spPr>
        <p:txBody>
          <a:bodyPr>
            <a:noAutofit/>
          </a:bodyPr>
          <a:lstStyle>
            <a:lvl1pPr marL="0" indent="0" algn="l">
              <a:buFontTx/>
              <a:buNone/>
              <a:defRPr sz="2400" b="1" i="0" baseline="0">
                <a:solidFill>
                  <a:srgbClr val="FFFFFF"/>
                </a:solidFill>
                <a:latin typeface="Helvetica"/>
                <a:cs typeface="Helvetica"/>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 Quote Author</a:t>
            </a:r>
          </a:p>
        </p:txBody>
      </p:sp>
    </p:spTree>
    <p:extLst>
      <p:ext uri="{BB962C8B-B14F-4D97-AF65-F5344CB8AC3E}">
        <p14:creationId xmlns:p14="http://schemas.microsoft.com/office/powerpoint/2010/main" val="2577471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20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mp; Photo-Blue">
    <p:spTree>
      <p:nvGrpSpPr>
        <p:cNvPr id="1" name=""/>
        <p:cNvGrpSpPr/>
        <p:nvPr/>
      </p:nvGrpSpPr>
      <p:grpSpPr>
        <a:xfrm>
          <a:off x="0" y="0"/>
          <a:ext cx="0" cy="0"/>
          <a:chOff x="0" y="0"/>
          <a:chExt cx="0" cy="0"/>
        </a:xfrm>
      </p:grpSpPr>
      <p:sp>
        <p:nvSpPr>
          <p:cNvPr id="5" name="Rectangle 4"/>
          <p:cNvSpPr/>
          <p:nvPr userDrawn="1"/>
        </p:nvSpPr>
        <p:spPr>
          <a:xfrm>
            <a:off x="1" y="0"/>
            <a:ext cx="12192000" cy="12096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p:cNvSpPr/>
          <p:nvPr userDrawn="1"/>
        </p:nvSpPr>
        <p:spPr>
          <a:xfrm>
            <a:off x="1" y="6773760"/>
            <a:ext cx="12192000" cy="10152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0">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3454839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1728" y="5046265"/>
            <a:ext cx="8716507" cy="556993"/>
          </a:xfrm>
        </p:spPr>
        <p:txBody>
          <a:bodyPr>
            <a:noAutofit/>
          </a:bodyPr>
          <a:lstStyle>
            <a:lvl1pPr algn="r">
              <a:defRPr sz="3733" b="1" i="0">
                <a:solidFill>
                  <a:srgbClr val="6E635A"/>
                </a:solidFill>
                <a:latin typeface="Helvetica"/>
                <a:cs typeface="Helvetica"/>
              </a:defRPr>
            </a:lvl1pPr>
          </a:lstStyle>
          <a:p>
            <a:r>
              <a:rPr lang="en-US"/>
              <a:t>Title Slide</a:t>
            </a:r>
          </a:p>
        </p:txBody>
      </p:sp>
      <p:sp>
        <p:nvSpPr>
          <p:cNvPr id="3" name="Subtitle 2"/>
          <p:cNvSpPr>
            <a:spLocks noGrp="1"/>
          </p:cNvSpPr>
          <p:nvPr>
            <p:ph type="subTitle" idx="1" hasCustomPrompt="1"/>
          </p:nvPr>
        </p:nvSpPr>
        <p:spPr>
          <a:xfrm>
            <a:off x="2107953" y="5647447"/>
            <a:ext cx="7740281" cy="547435"/>
          </a:xfrm>
        </p:spPr>
        <p:txBody>
          <a:bodyPr>
            <a:noAutofit/>
          </a:bodyPr>
          <a:lstStyle>
            <a:lvl1pPr marL="0" indent="0" algn="r">
              <a:buNone/>
              <a:defRPr sz="2933" b="0" i="0">
                <a:solidFill>
                  <a:srgbClr val="6E635A"/>
                </a:solidFill>
                <a:latin typeface="Helvetica Light"/>
                <a:cs typeface="Helvetica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01.01.18</a:t>
            </a:r>
          </a:p>
        </p:txBody>
      </p:sp>
      <p:pic>
        <p:nvPicPr>
          <p:cNvPr id="9" name="Picture 8" descr="GMN Gif.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442" y="1006989"/>
            <a:ext cx="5700291" cy="1844212"/>
          </a:xfrm>
          <a:prstGeom prst="rect">
            <a:avLst/>
          </a:prstGeom>
        </p:spPr>
      </p:pic>
      <p:sp>
        <p:nvSpPr>
          <p:cNvPr id="10" name="Rectangle 9"/>
          <p:cNvSpPr/>
          <p:nvPr userDrawn="1"/>
        </p:nvSpPr>
        <p:spPr>
          <a:xfrm>
            <a:off x="10666026" y="0"/>
            <a:ext cx="1525975" cy="69206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60365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Blue">
    <p:spTree>
      <p:nvGrpSpPr>
        <p:cNvPr id="1" name=""/>
        <p:cNvGrpSpPr/>
        <p:nvPr/>
      </p:nvGrpSpPr>
      <p:grpSpPr>
        <a:xfrm>
          <a:off x="0" y="0"/>
          <a:ext cx="0" cy="0"/>
          <a:chOff x="0" y="0"/>
          <a:chExt cx="0" cy="0"/>
        </a:xfrm>
      </p:grpSpPr>
      <p:sp>
        <p:nvSpPr>
          <p:cNvPr id="7" name="Rectangle 6"/>
          <p:cNvSpPr/>
          <p:nvPr userDrawn="1"/>
        </p:nvSpPr>
        <p:spPr>
          <a:xfrm>
            <a:off x="1" y="0"/>
            <a:ext cx="12192000" cy="12096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a:t>
            </a:r>
          </a:p>
        </p:txBody>
      </p:sp>
      <p:sp>
        <p:nvSpPr>
          <p:cNvPr id="3" name="Content Placeholder 2"/>
          <p:cNvSpPr>
            <a:spLocks noGrp="1"/>
          </p:cNvSpPr>
          <p:nvPr>
            <p:ph idx="1"/>
          </p:nvPr>
        </p:nvSpPr>
        <p:spPr>
          <a:xfrm>
            <a:off x="609600" y="1600201"/>
            <a:ext cx="10033832" cy="4525963"/>
          </a:xfrm>
        </p:spPr>
        <p:txBody>
          <a:bodyPr/>
          <a:lstStyle>
            <a:lvl1pPr>
              <a:defRPr sz="3200"/>
            </a:lvl1pPr>
            <a:lvl2pPr>
              <a:defRPr sz="2667"/>
            </a:lvl2pPr>
            <a:lvl3pPr>
              <a:defRPr sz="2667"/>
            </a:lvl3pPr>
            <a:lvl4pPr>
              <a:defRPr sz="2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 y="6773760"/>
            <a:ext cx="12192000" cy="10152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Tree>
    <p:extLst>
      <p:ext uri="{BB962C8B-B14F-4D97-AF65-F5344CB8AC3E}">
        <p14:creationId xmlns:p14="http://schemas.microsoft.com/office/powerpoint/2010/main" val="855899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Green">
    <p:spTree>
      <p:nvGrpSpPr>
        <p:cNvPr id="1" name=""/>
        <p:cNvGrpSpPr/>
        <p:nvPr/>
      </p:nvGrpSpPr>
      <p:grpSpPr>
        <a:xfrm>
          <a:off x="0" y="0"/>
          <a:ext cx="0" cy="0"/>
          <a:chOff x="0" y="0"/>
          <a:chExt cx="0" cy="0"/>
        </a:xfrm>
      </p:grpSpPr>
      <p:sp>
        <p:nvSpPr>
          <p:cNvPr id="9" name="Rectangle 8"/>
          <p:cNvSpPr/>
          <p:nvPr userDrawn="1"/>
        </p:nvSpPr>
        <p:spPr>
          <a:xfrm>
            <a:off x="1" y="6773760"/>
            <a:ext cx="12191999" cy="10152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1" y="-1"/>
            <a:ext cx="12191999" cy="12095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a:t>
            </a:r>
          </a:p>
        </p:txBody>
      </p:sp>
      <p:sp>
        <p:nvSpPr>
          <p:cNvPr id="3" name="Content Placeholder 2"/>
          <p:cNvSpPr>
            <a:spLocks noGrp="1"/>
          </p:cNvSpPr>
          <p:nvPr>
            <p:ph idx="1"/>
          </p:nvPr>
        </p:nvSpPr>
        <p:spPr>
          <a:xfrm>
            <a:off x="609600" y="1600201"/>
            <a:ext cx="10033832" cy="4525963"/>
          </a:xfrm>
        </p:spPr>
        <p:txBody>
          <a:bodyPr/>
          <a:lstStyle>
            <a:lvl1pPr>
              <a:defRPr sz="3200"/>
            </a:lvl1pPr>
            <a:lvl2pPr>
              <a:defRPr sz="2667"/>
            </a:lvl2pPr>
            <a:lvl3pPr>
              <a:defRPr sz="2667"/>
            </a:lvl3pPr>
            <a:lvl4pPr>
              <a:defRPr sz="2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Tree>
    <p:extLst>
      <p:ext uri="{BB962C8B-B14F-4D97-AF65-F5344CB8AC3E}">
        <p14:creationId xmlns:p14="http://schemas.microsoft.com/office/powerpoint/2010/main" val="184238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Brown">
    <p:spTree>
      <p:nvGrpSpPr>
        <p:cNvPr id="1" name=""/>
        <p:cNvGrpSpPr/>
        <p:nvPr/>
      </p:nvGrpSpPr>
      <p:grpSpPr>
        <a:xfrm>
          <a:off x="0" y="0"/>
          <a:ext cx="0" cy="0"/>
          <a:chOff x="0" y="0"/>
          <a:chExt cx="0" cy="0"/>
        </a:xfrm>
      </p:grpSpPr>
      <p:sp>
        <p:nvSpPr>
          <p:cNvPr id="11" name="Rectangle 10"/>
          <p:cNvSpPr/>
          <p:nvPr userDrawn="1"/>
        </p:nvSpPr>
        <p:spPr>
          <a:xfrm>
            <a:off x="1" y="6773760"/>
            <a:ext cx="12191999" cy="10152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p:cNvSpPr/>
          <p:nvPr userDrawn="1"/>
        </p:nvSpPr>
        <p:spPr>
          <a:xfrm>
            <a:off x="1" y="0"/>
            <a:ext cx="12191999" cy="1209597"/>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a:t>
            </a:r>
          </a:p>
        </p:txBody>
      </p:sp>
      <p:sp>
        <p:nvSpPr>
          <p:cNvPr id="3" name="Content Placeholder 2"/>
          <p:cNvSpPr>
            <a:spLocks noGrp="1"/>
          </p:cNvSpPr>
          <p:nvPr>
            <p:ph idx="1"/>
          </p:nvPr>
        </p:nvSpPr>
        <p:spPr>
          <a:xfrm>
            <a:off x="609600" y="1600201"/>
            <a:ext cx="10033832" cy="4525963"/>
          </a:xfrm>
        </p:spPr>
        <p:txBody>
          <a:bodyPr/>
          <a:lstStyle>
            <a:lvl1pPr>
              <a:defRPr sz="3200"/>
            </a:lvl1pPr>
            <a:lvl2pPr>
              <a:defRPr sz="2667"/>
            </a:lvl2pPr>
            <a:lvl3pPr>
              <a:defRPr sz="2667"/>
            </a:lvl3pPr>
            <a:lvl4pPr>
              <a:defRPr sz="2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Tree>
    <p:extLst>
      <p:ext uri="{BB962C8B-B14F-4D97-AF65-F5344CB8AC3E}">
        <p14:creationId xmlns:p14="http://schemas.microsoft.com/office/powerpoint/2010/main" val="3869632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Blue">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30658" y="2462400"/>
            <a:ext cx="6090601" cy="673920"/>
          </a:xfrm>
        </p:spPr>
        <p:txBody>
          <a:bodyPr anchor="t">
            <a:normAutofit/>
          </a:bodyPr>
          <a:lstStyle>
            <a:lvl1pPr algn="r">
              <a:defRPr sz="3733"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630658" y="3136320"/>
            <a:ext cx="6090601" cy="508155"/>
          </a:xfrm>
        </p:spPr>
        <p:txBody>
          <a:bodyPr anchor="b">
            <a:normAutofit/>
          </a:bodyPr>
          <a:lstStyle>
            <a:lvl1pPr marL="0" indent="0" algn="r">
              <a:buNone/>
              <a:defRPr sz="2933" b="0" i="0">
                <a:solidFill>
                  <a:srgbClr val="FFFFFF"/>
                </a:solidFill>
                <a:latin typeface="Helvetica Light"/>
                <a:cs typeface="Helvetica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7235755" y="0"/>
            <a:ext cx="3430271" cy="6858000"/>
          </a:xfrm>
        </p:spPr>
        <p:txBody>
          <a:bodyPr/>
          <a:lstStyle>
            <a:lvl1pPr marL="0" indent="0">
              <a:buNone/>
              <a:defRPr sz="4267" baseline="0">
                <a:solidFill>
                  <a:srgbClr val="FFFFFF"/>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1242" y="961368"/>
            <a:ext cx="1312973" cy="1312973"/>
          </a:xfrm>
          <a:prstGeom prst="rect">
            <a:avLst/>
          </a:prstGeom>
        </p:spPr>
      </p:pic>
      <p:sp>
        <p:nvSpPr>
          <p:cNvPr id="5" name="Text Placeholder 4"/>
          <p:cNvSpPr>
            <a:spLocks noGrp="1"/>
          </p:cNvSpPr>
          <p:nvPr>
            <p:ph type="body" sz="quarter" idx="12" hasCustomPrompt="1"/>
          </p:nvPr>
        </p:nvSpPr>
        <p:spPr>
          <a:xfrm>
            <a:off x="630767" y="3983740"/>
            <a:ext cx="6089651" cy="2237317"/>
          </a:xfrm>
        </p:spPr>
        <p:txBody>
          <a:bodyPr>
            <a:noAutofit/>
          </a:bodyPr>
          <a:lstStyle>
            <a:lvl1pPr marL="0" indent="0" algn="r">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Section Description</a:t>
            </a:r>
          </a:p>
        </p:txBody>
      </p:sp>
    </p:spTree>
    <p:extLst>
      <p:ext uri="{BB962C8B-B14F-4D97-AF65-F5344CB8AC3E}">
        <p14:creationId xmlns:p14="http://schemas.microsoft.com/office/powerpoint/2010/main" val="3150938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Green">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30658" y="2462400"/>
            <a:ext cx="6090601" cy="673920"/>
          </a:xfrm>
        </p:spPr>
        <p:txBody>
          <a:bodyPr anchor="t">
            <a:normAutofit/>
          </a:bodyPr>
          <a:lstStyle>
            <a:lvl1pPr algn="r">
              <a:defRPr sz="3733"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630658" y="3136320"/>
            <a:ext cx="6090601" cy="508155"/>
          </a:xfrm>
        </p:spPr>
        <p:txBody>
          <a:bodyPr anchor="b">
            <a:normAutofit/>
          </a:bodyPr>
          <a:lstStyle>
            <a:lvl1pPr marL="0" indent="0" algn="r">
              <a:buNone/>
              <a:defRPr sz="2933" b="0" i="0">
                <a:solidFill>
                  <a:srgbClr val="FFFFFF"/>
                </a:solidFill>
                <a:latin typeface="Helvetica Light"/>
                <a:cs typeface="Helvetica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7235755" y="0"/>
            <a:ext cx="3430271" cy="6858000"/>
          </a:xfrm>
        </p:spPr>
        <p:txBody>
          <a:bodyPr/>
          <a:lstStyle>
            <a:lvl1pPr marL="0" indent="0">
              <a:buNone/>
              <a:defRPr sz="4267" baseline="0">
                <a:solidFill>
                  <a:srgbClr val="FFFFFF"/>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1242" y="961368"/>
            <a:ext cx="1312973" cy="1312973"/>
          </a:xfrm>
          <a:prstGeom prst="rect">
            <a:avLst/>
          </a:prstGeom>
        </p:spPr>
      </p:pic>
      <p:sp>
        <p:nvSpPr>
          <p:cNvPr id="9" name="Text Placeholder 4"/>
          <p:cNvSpPr>
            <a:spLocks noGrp="1"/>
          </p:cNvSpPr>
          <p:nvPr>
            <p:ph type="body" sz="quarter" idx="12" hasCustomPrompt="1"/>
          </p:nvPr>
        </p:nvSpPr>
        <p:spPr>
          <a:xfrm>
            <a:off x="630767" y="3983740"/>
            <a:ext cx="6089651" cy="2237317"/>
          </a:xfrm>
        </p:spPr>
        <p:txBody>
          <a:bodyPr>
            <a:noAutofit/>
          </a:bodyPr>
          <a:lstStyle>
            <a:lvl1pPr marL="0" indent="0" algn="r">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Section Description</a:t>
            </a:r>
          </a:p>
        </p:txBody>
      </p:sp>
    </p:spTree>
    <p:extLst>
      <p:ext uri="{BB962C8B-B14F-4D97-AF65-F5344CB8AC3E}">
        <p14:creationId xmlns:p14="http://schemas.microsoft.com/office/powerpoint/2010/main" val="39241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Brown">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30658" y="2462400"/>
            <a:ext cx="6090601" cy="673920"/>
          </a:xfrm>
        </p:spPr>
        <p:txBody>
          <a:bodyPr anchor="t">
            <a:normAutofit/>
          </a:bodyPr>
          <a:lstStyle>
            <a:lvl1pPr algn="r">
              <a:defRPr sz="3733"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630658" y="3136320"/>
            <a:ext cx="6090601" cy="508155"/>
          </a:xfrm>
        </p:spPr>
        <p:txBody>
          <a:bodyPr anchor="b">
            <a:normAutofit/>
          </a:bodyPr>
          <a:lstStyle>
            <a:lvl1pPr marL="0" indent="0" algn="r">
              <a:buNone/>
              <a:defRPr sz="2933" b="0" i="0">
                <a:solidFill>
                  <a:srgbClr val="FFFFFF"/>
                </a:solidFill>
                <a:latin typeface="Helvetica Light"/>
                <a:cs typeface="Helvetica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7235755" y="0"/>
            <a:ext cx="3430271" cy="6858000"/>
          </a:xfrm>
        </p:spPr>
        <p:txBody>
          <a:bodyPr/>
          <a:lstStyle>
            <a:lvl1pPr marL="0" indent="0">
              <a:buNone/>
              <a:defRPr sz="4267" baseline="0">
                <a:solidFill>
                  <a:srgbClr val="FFFFFF"/>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1242" y="961368"/>
            <a:ext cx="1312973" cy="1312973"/>
          </a:xfrm>
          <a:prstGeom prst="rect">
            <a:avLst/>
          </a:prstGeom>
        </p:spPr>
      </p:pic>
      <p:sp>
        <p:nvSpPr>
          <p:cNvPr id="9" name="Text Placeholder 4"/>
          <p:cNvSpPr>
            <a:spLocks noGrp="1"/>
          </p:cNvSpPr>
          <p:nvPr>
            <p:ph type="body" sz="quarter" idx="12" hasCustomPrompt="1"/>
          </p:nvPr>
        </p:nvSpPr>
        <p:spPr>
          <a:xfrm>
            <a:off x="630767" y="3983740"/>
            <a:ext cx="6089651" cy="2237317"/>
          </a:xfrm>
        </p:spPr>
        <p:txBody>
          <a:bodyPr>
            <a:noAutofit/>
          </a:bodyPr>
          <a:lstStyle>
            <a:lvl1pPr marL="0" indent="0" algn="r">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Section Description</a:t>
            </a:r>
          </a:p>
        </p:txBody>
      </p:sp>
    </p:spTree>
    <p:extLst>
      <p:ext uri="{BB962C8B-B14F-4D97-AF65-F5344CB8AC3E}">
        <p14:creationId xmlns:p14="http://schemas.microsoft.com/office/powerpoint/2010/main" val="1994378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mp; Photo-Blue">
    <p:spTree>
      <p:nvGrpSpPr>
        <p:cNvPr id="1" name=""/>
        <p:cNvGrpSpPr/>
        <p:nvPr/>
      </p:nvGrpSpPr>
      <p:grpSpPr>
        <a:xfrm>
          <a:off x="0" y="0"/>
          <a:ext cx="0" cy="0"/>
          <a:chOff x="0" y="0"/>
          <a:chExt cx="0" cy="0"/>
        </a:xfrm>
      </p:grpSpPr>
      <p:sp>
        <p:nvSpPr>
          <p:cNvPr id="5" name="Rectangle 4"/>
          <p:cNvSpPr/>
          <p:nvPr userDrawn="1"/>
        </p:nvSpPr>
        <p:spPr>
          <a:xfrm>
            <a:off x="1" y="0"/>
            <a:ext cx="12192000" cy="12096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p:cNvSpPr/>
          <p:nvPr userDrawn="1"/>
        </p:nvSpPr>
        <p:spPr>
          <a:xfrm>
            <a:off x="1" y="6773760"/>
            <a:ext cx="12192000" cy="10152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2172561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Photo-Green">
    <p:spTree>
      <p:nvGrpSpPr>
        <p:cNvPr id="1" name=""/>
        <p:cNvGrpSpPr/>
        <p:nvPr/>
      </p:nvGrpSpPr>
      <p:grpSpPr>
        <a:xfrm>
          <a:off x="0" y="0"/>
          <a:ext cx="0" cy="0"/>
          <a:chOff x="0" y="0"/>
          <a:chExt cx="0" cy="0"/>
        </a:xfrm>
      </p:grpSpPr>
      <p:sp>
        <p:nvSpPr>
          <p:cNvPr id="9" name="Rectangle 8"/>
          <p:cNvSpPr/>
          <p:nvPr userDrawn="1"/>
        </p:nvSpPr>
        <p:spPr>
          <a:xfrm>
            <a:off x="1" y="6773760"/>
            <a:ext cx="12191999" cy="10152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1" y="-1"/>
            <a:ext cx="12191999" cy="12095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1654494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mp; Photo-Brown">
    <p:spTree>
      <p:nvGrpSpPr>
        <p:cNvPr id="1" name=""/>
        <p:cNvGrpSpPr/>
        <p:nvPr/>
      </p:nvGrpSpPr>
      <p:grpSpPr>
        <a:xfrm>
          <a:off x="0" y="0"/>
          <a:ext cx="0" cy="0"/>
          <a:chOff x="0" y="0"/>
          <a:chExt cx="0" cy="0"/>
        </a:xfrm>
      </p:grpSpPr>
      <p:sp>
        <p:nvSpPr>
          <p:cNvPr id="12" name="Rectangle 11"/>
          <p:cNvSpPr/>
          <p:nvPr userDrawn="1"/>
        </p:nvSpPr>
        <p:spPr>
          <a:xfrm>
            <a:off x="1" y="6773760"/>
            <a:ext cx="12191999" cy="10152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a:off x="1" y="0"/>
            <a:ext cx="12191999" cy="1209597"/>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1470188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Blue">
    <p:spTree>
      <p:nvGrpSpPr>
        <p:cNvPr id="1" name=""/>
        <p:cNvGrpSpPr/>
        <p:nvPr/>
      </p:nvGrpSpPr>
      <p:grpSpPr>
        <a:xfrm>
          <a:off x="0" y="0"/>
          <a:ext cx="0" cy="0"/>
          <a:chOff x="0" y="0"/>
          <a:chExt cx="0" cy="0"/>
        </a:xfrm>
      </p:grpSpPr>
      <p:sp>
        <p:nvSpPr>
          <p:cNvPr id="4" name="Rectangle 3"/>
          <p:cNvSpPr/>
          <p:nvPr userDrawn="1"/>
        </p:nvSpPr>
        <p:spPr>
          <a:xfrm flipH="1">
            <a:off x="-2" y="0"/>
            <a:ext cx="10666025" cy="68580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832" y="570241"/>
            <a:ext cx="8557843" cy="4669772"/>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12" name="Text Placeholder 4"/>
          <p:cNvSpPr>
            <a:spLocks noGrp="1"/>
          </p:cNvSpPr>
          <p:nvPr>
            <p:ph type="body" sz="quarter" idx="12" hasCustomPrompt="1"/>
          </p:nvPr>
        </p:nvSpPr>
        <p:spPr>
          <a:xfrm>
            <a:off x="1252785" y="1460859"/>
            <a:ext cx="7740569" cy="3109700"/>
          </a:xfrm>
        </p:spPr>
        <p:txBody>
          <a:bodyPr>
            <a:noAutofit/>
          </a:bodyPr>
          <a:lstStyle>
            <a:lvl1pPr marL="0" indent="0" algn="l">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1252785" y="4692220"/>
            <a:ext cx="7740569" cy="621381"/>
          </a:xfrm>
        </p:spPr>
        <p:txBody>
          <a:bodyPr>
            <a:noAutofit/>
          </a:bodyPr>
          <a:lstStyle>
            <a:lvl1pPr marL="0" indent="0" algn="l">
              <a:buFontTx/>
              <a:buNone/>
              <a:defRPr sz="2400" b="1" i="0" baseline="0">
                <a:solidFill>
                  <a:srgbClr val="FFFFFF"/>
                </a:solidFill>
                <a:latin typeface="Helvetica"/>
                <a:cs typeface="Helvetica"/>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 Quote Author</a:t>
            </a:r>
          </a:p>
        </p:txBody>
      </p:sp>
    </p:spTree>
    <p:extLst>
      <p:ext uri="{BB962C8B-B14F-4D97-AF65-F5344CB8AC3E}">
        <p14:creationId xmlns:p14="http://schemas.microsoft.com/office/powerpoint/2010/main" val="2871532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7" name="Rectangle 6"/>
          <p:cNvSpPr/>
          <p:nvPr userDrawn="1"/>
        </p:nvSpPr>
        <p:spPr>
          <a:xfrm>
            <a:off x="1" y="-1"/>
            <a:ext cx="10666023" cy="6858001"/>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832" y="570241"/>
            <a:ext cx="8557843" cy="4669772"/>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12" name="Text Placeholder 4"/>
          <p:cNvSpPr>
            <a:spLocks noGrp="1"/>
          </p:cNvSpPr>
          <p:nvPr>
            <p:ph type="body" sz="quarter" idx="12" hasCustomPrompt="1"/>
          </p:nvPr>
        </p:nvSpPr>
        <p:spPr>
          <a:xfrm>
            <a:off x="1252785" y="1460859"/>
            <a:ext cx="7740569" cy="3109700"/>
          </a:xfrm>
        </p:spPr>
        <p:txBody>
          <a:bodyPr>
            <a:noAutofit/>
          </a:bodyPr>
          <a:lstStyle>
            <a:lvl1pPr marL="0" indent="0" algn="l">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1252785" y="4692220"/>
            <a:ext cx="7740569" cy="621381"/>
          </a:xfrm>
        </p:spPr>
        <p:txBody>
          <a:bodyPr>
            <a:noAutofit/>
          </a:bodyPr>
          <a:lstStyle>
            <a:lvl1pPr marL="0" indent="0" algn="l">
              <a:buFontTx/>
              <a:buNone/>
              <a:defRPr sz="2400" b="1" i="0" baseline="0">
                <a:solidFill>
                  <a:srgbClr val="FFFFFF"/>
                </a:solidFill>
                <a:latin typeface="Helvetica"/>
                <a:cs typeface="Helvetica"/>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 Quote Author</a:t>
            </a:r>
          </a:p>
        </p:txBody>
      </p:sp>
    </p:spTree>
    <p:extLst>
      <p:ext uri="{BB962C8B-B14F-4D97-AF65-F5344CB8AC3E}">
        <p14:creationId xmlns:p14="http://schemas.microsoft.com/office/powerpoint/2010/main" val="3271812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Brown">
    <p:spTree>
      <p:nvGrpSpPr>
        <p:cNvPr id="1" name=""/>
        <p:cNvGrpSpPr/>
        <p:nvPr/>
      </p:nvGrpSpPr>
      <p:grpSpPr>
        <a:xfrm>
          <a:off x="0" y="0"/>
          <a:ext cx="0" cy="0"/>
          <a:chOff x="0" y="0"/>
          <a:chExt cx="0" cy="0"/>
        </a:xfrm>
      </p:grpSpPr>
      <p:sp>
        <p:nvSpPr>
          <p:cNvPr id="8" name="Rectangle 7"/>
          <p:cNvSpPr/>
          <p:nvPr userDrawn="1"/>
        </p:nvSpPr>
        <p:spPr>
          <a:xfrm>
            <a:off x="1" y="0"/>
            <a:ext cx="10666023" cy="68580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832" y="570241"/>
            <a:ext cx="8557843" cy="4669772"/>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12" name="Text Placeholder 4"/>
          <p:cNvSpPr>
            <a:spLocks noGrp="1"/>
          </p:cNvSpPr>
          <p:nvPr>
            <p:ph type="body" sz="quarter" idx="12" hasCustomPrompt="1"/>
          </p:nvPr>
        </p:nvSpPr>
        <p:spPr>
          <a:xfrm>
            <a:off x="1252785" y="1460859"/>
            <a:ext cx="7740569" cy="3109700"/>
          </a:xfrm>
        </p:spPr>
        <p:txBody>
          <a:bodyPr>
            <a:noAutofit/>
          </a:bodyPr>
          <a:lstStyle>
            <a:lvl1pPr marL="0" indent="0" algn="l">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1252785" y="4692220"/>
            <a:ext cx="7740569" cy="621381"/>
          </a:xfrm>
        </p:spPr>
        <p:txBody>
          <a:bodyPr>
            <a:noAutofit/>
          </a:bodyPr>
          <a:lstStyle>
            <a:lvl1pPr marL="0" indent="0" algn="l">
              <a:buFontTx/>
              <a:buNone/>
              <a:defRPr sz="2400" b="1" i="0" baseline="0">
                <a:solidFill>
                  <a:srgbClr val="FFFFFF"/>
                </a:solidFill>
                <a:latin typeface="Helvetica"/>
                <a:cs typeface="Helvetica"/>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 Quote Author</a:t>
            </a:r>
          </a:p>
        </p:txBody>
      </p:sp>
    </p:spTree>
    <p:extLst>
      <p:ext uri="{BB962C8B-B14F-4D97-AF65-F5344CB8AC3E}">
        <p14:creationId xmlns:p14="http://schemas.microsoft.com/office/powerpoint/2010/main" val="237725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1728" y="5046265"/>
            <a:ext cx="8716507" cy="556993"/>
          </a:xfrm>
        </p:spPr>
        <p:txBody>
          <a:bodyPr>
            <a:noAutofit/>
          </a:bodyPr>
          <a:lstStyle>
            <a:lvl1pPr algn="r">
              <a:defRPr sz="3733" b="1" i="0">
                <a:solidFill>
                  <a:srgbClr val="6E635A"/>
                </a:solidFill>
                <a:latin typeface="Helvetica"/>
                <a:cs typeface="Helvetica"/>
              </a:defRPr>
            </a:lvl1pPr>
          </a:lstStyle>
          <a:p>
            <a:r>
              <a:rPr lang="en-US"/>
              <a:t>Title Slide</a:t>
            </a:r>
          </a:p>
        </p:txBody>
      </p:sp>
      <p:sp>
        <p:nvSpPr>
          <p:cNvPr id="3" name="Subtitle 2"/>
          <p:cNvSpPr>
            <a:spLocks noGrp="1"/>
          </p:cNvSpPr>
          <p:nvPr>
            <p:ph type="subTitle" idx="1" hasCustomPrompt="1"/>
          </p:nvPr>
        </p:nvSpPr>
        <p:spPr>
          <a:xfrm>
            <a:off x="2107953" y="5647447"/>
            <a:ext cx="7740281" cy="547435"/>
          </a:xfrm>
        </p:spPr>
        <p:txBody>
          <a:bodyPr>
            <a:noAutofit/>
          </a:bodyPr>
          <a:lstStyle>
            <a:lvl1pPr marL="0" indent="0" algn="r">
              <a:buNone/>
              <a:defRPr sz="2933" b="0" i="0">
                <a:solidFill>
                  <a:srgbClr val="6E635A"/>
                </a:solidFill>
                <a:latin typeface="Helvetica Light"/>
                <a:cs typeface="Helvetica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01.01.18</a:t>
            </a:r>
          </a:p>
        </p:txBody>
      </p:sp>
      <p:pic>
        <p:nvPicPr>
          <p:cNvPr id="9" name="Picture 8" descr="GMN Gif.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442" y="1006989"/>
            <a:ext cx="5700291" cy="1844212"/>
          </a:xfrm>
          <a:prstGeom prst="rect">
            <a:avLst/>
          </a:prstGeom>
        </p:spPr>
      </p:pic>
      <p:sp>
        <p:nvSpPr>
          <p:cNvPr id="10" name="Rectangle 9"/>
          <p:cNvSpPr/>
          <p:nvPr userDrawn="1"/>
        </p:nvSpPr>
        <p:spPr>
          <a:xfrm>
            <a:off x="10666026" y="0"/>
            <a:ext cx="1525975" cy="69206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113985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Blue">
    <p:spTree>
      <p:nvGrpSpPr>
        <p:cNvPr id="1" name=""/>
        <p:cNvGrpSpPr/>
        <p:nvPr/>
      </p:nvGrpSpPr>
      <p:grpSpPr>
        <a:xfrm>
          <a:off x="0" y="0"/>
          <a:ext cx="0" cy="0"/>
          <a:chOff x="0" y="0"/>
          <a:chExt cx="0" cy="0"/>
        </a:xfrm>
      </p:grpSpPr>
      <p:sp>
        <p:nvSpPr>
          <p:cNvPr id="7" name="Rectangle 6"/>
          <p:cNvSpPr/>
          <p:nvPr userDrawn="1"/>
        </p:nvSpPr>
        <p:spPr>
          <a:xfrm>
            <a:off x="1" y="0"/>
            <a:ext cx="12192000" cy="12096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a:t>
            </a:r>
          </a:p>
        </p:txBody>
      </p:sp>
      <p:sp>
        <p:nvSpPr>
          <p:cNvPr id="3" name="Content Placeholder 2"/>
          <p:cNvSpPr>
            <a:spLocks noGrp="1"/>
          </p:cNvSpPr>
          <p:nvPr>
            <p:ph idx="1"/>
          </p:nvPr>
        </p:nvSpPr>
        <p:spPr>
          <a:xfrm>
            <a:off x="609600" y="1600201"/>
            <a:ext cx="10033832" cy="4525963"/>
          </a:xfrm>
        </p:spPr>
        <p:txBody>
          <a:bodyPr/>
          <a:lstStyle>
            <a:lvl1pPr>
              <a:defRPr sz="3200"/>
            </a:lvl1pPr>
            <a:lvl2pPr>
              <a:defRPr sz="2667"/>
            </a:lvl2pPr>
            <a:lvl3pPr>
              <a:defRPr sz="2667"/>
            </a:lvl3pPr>
            <a:lvl4pPr>
              <a:defRPr sz="2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 y="6773760"/>
            <a:ext cx="12192000" cy="10152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Tree>
    <p:extLst>
      <p:ext uri="{BB962C8B-B14F-4D97-AF65-F5344CB8AC3E}">
        <p14:creationId xmlns:p14="http://schemas.microsoft.com/office/powerpoint/2010/main" val="318885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Green">
    <p:spTree>
      <p:nvGrpSpPr>
        <p:cNvPr id="1" name=""/>
        <p:cNvGrpSpPr/>
        <p:nvPr/>
      </p:nvGrpSpPr>
      <p:grpSpPr>
        <a:xfrm>
          <a:off x="0" y="0"/>
          <a:ext cx="0" cy="0"/>
          <a:chOff x="0" y="0"/>
          <a:chExt cx="0" cy="0"/>
        </a:xfrm>
      </p:grpSpPr>
      <p:sp>
        <p:nvSpPr>
          <p:cNvPr id="9" name="Rectangle 8"/>
          <p:cNvSpPr/>
          <p:nvPr userDrawn="1"/>
        </p:nvSpPr>
        <p:spPr>
          <a:xfrm>
            <a:off x="1" y="6773760"/>
            <a:ext cx="12191999" cy="10152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8" name="Rectangle 7"/>
          <p:cNvSpPr/>
          <p:nvPr userDrawn="1"/>
        </p:nvSpPr>
        <p:spPr>
          <a:xfrm>
            <a:off x="1" y="-1"/>
            <a:ext cx="12191999" cy="12095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a:t>
            </a:r>
          </a:p>
        </p:txBody>
      </p:sp>
      <p:sp>
        <p:nvSpPr>
          <p:cNvPr id="3" name="Content Placeholder 2"/>
          <p:cNvSpPr>
            <a:spLocks noGrp="1"/>
          </p:cNvSpPr>
          <p:nvPr>
            <p:ph idx="1"/>
          </p:nvPr>
        </p:nvSpPr>
        <p:spPr>
          <a:xfrm>
            <a:off x="609600" y="1600201"/>
            <a:ext cx="10033832" cy="4525963"/>
          </a:xfrm>
        </p:spPr>
        <p:txBody>
          <a:bodyPr/>
          <a:lstStyle>
            <a:lvl1pPr>
              <a:defRPr sz="3200"/>
            </a:lvl1pPr>
            <a:lvl2pPr>
              <a:defRPr sz="2667"/>
            </a:lvl2pPr>
            <a:lvl3pPr>
              <a:defRPr sz="2667"/>
            </a:lvl3pPr>
            <a:lvl4pPr>
              <a:defRPr sz="2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Tree>
    <p:extLst>
      <p:ext uri="{BB962C8B-B14F-4D97-AF65-F5344CB8AC3E}">
        <p14:creationId xmlns:p14="http://schemas.microsoft.com/office/powerpoint/2010/main" val="2843735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Brown">
    <p:spTree>
      <p:nvGrpSpPr>
        <p:cNvPr id="1" name=""/>
        <p:cNvGrpSpPr/>
        <p:nvPr/>
      </p:nvGrpSpPr>
      <p:grpSpPr>
        <a:xfrm>
          <a:off x="0" y="0"/>
          <a:ext cx="0" cy="0"/>
          <a:chOff x="0" y="0"/>
          <a:chExt cx="0" cy="0"/>
        </a:xfrm>
      </p:grpSpPr>
      <p:sp>
        <p:nvSpPr>
          <p:cNvPr id="11" name="Rectangle 10"/>
          <p:cNvSpPr/>
          <p:nvPr userDrawn="1"/>
        </p:nvSpPr>
        <p:spPr>
          <a:xfrm>
            <a:off x="1" y="6773760"/>
            <a:ext cx="12191999" cy="10152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7" name="Rectangle 6"/>
          <p:cNvSpPr/>
          <p:nvPr userDrawn="1"/>
        </p:nvSpPr>
        <p:spPr>
          <a:xfrm>
            <a:off x="1" y="0"/>
            <a:ext cx="12191999" cy="1209597"/>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a:t>
            </a:r>
          </a:p>
        </p:txBody>
      </p:sp>
      <p:sp>
        <p:nvSpPr>
          <p:cNvPr id="3" name="Content Placeholder 2"/>
          <p:cNvSpPr>
            <a:spLocks noGrp="1"/>
          </p:cNvSpPr>
          <p:nvPr>
            <p:ph idx="1"/>
          </p:nvPr>
        </p:nvSpPr>
        <p:spPr>
          <a:xfrm>
            <a:off x="609600" y="1600201"/>
            <a:ext cx="10033832" cy="4525963"/>
          </a:xfrm>
        </p:spPr>
        <p:txBody>
          <a:bodyPr/>
          <a:lstStyle>
            <a:lvl1pPr>
              <a:defRPr sz="3200"/>
            </a:lvl1pPr>
            <a:lvl2pPr>
              <a:defRPr sz="2667"/>
            </a:lvl2pPr>
            <a:lvl3pPr>
              <a:defRPr sz="2667"/>
            </a:lvl3pPr>
            <a:lvl4pPr>
              <a:defRPr sz="2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Tree>
    <p:extLst>
      <p:ext uri="{BB962C8B-B14F-4D97-AF65-F5344CB8AC3E}">
        <p14:creationId xmlns:p14="http://schemas.microsoft.com/office/powerpoint/2010/main" val="3804569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Blue">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30658" y="2462400"/>
            <a:ext cx="6090601" cy="673920"/>
          </a:xfrm>
        </p:spPr>
        <p:txBody>
          <a:bodyPr anchor="t">
            <a:normAutofit/>
          </a:bodyPr>
          <a:lstStyle>
            <a:lvl1pPr algn="r">
              <a:defRPr sz="3733"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630658" y="3136320"/>
            <a:ext cx="6090601" cy="508155"/>
          </a:xfrm>
        </p:spPr>
        <p:txBody>
          <a:bodyPr anchor="b">
            <a:normAutofit/>
          </a:bodyPr>
          <a:lstStyle>
            <a:lvl1pPr marL="0" indent="0" algn="r">
              <a:buNone/>
              <a:defRPr sz="2933" b="0" i="0">
                <a:solidFill>
                  <a:srgbClr val="FFFFFF"/>
                </a:solidFill>
                <a:latin typeface="Helvetica Light"/>
                <a:cs typeface="Helvetica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7235755" y="0"/>
            <a:ext cx="3430271" cy="6858000"/>
          </a:xfrm>
        </p:spPr>
        <p:txBody>
          <a:bodyPr/>
          <a:lstStyle>
            <a:lvl1pPr marL="0" indent="0">
              <a:buNone/>
              <a:defRPr sz="4267" baseline="0">
                <a:solidFill>
                  <a:srgbClr val="FFFFFF"/>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1242" y="961368"/>
            <a:ext cx="1312973" cy="1312973"/>
          </a:xfrm>
          <a:prstGeom prst="rect">
            <a:avLst/>
          </a:prstGeom>
        </p:spPr>
      </p:pic>
      <p:sp>
        <p:nvSpPr>
          <p:cNvPr id="5" name="Text Placeholder 4"/>
          <p:cNvSpPr>
            <a:spLocks noGrp="1"/>
          </p:cNvSpPr>
          <p:nvPr>
            <p:ph type="body" sz="quarter" idx="12" hasCustomPrompt="1"/>
          </p:nvPr>
        </p:nvSpPr>
        <p:spPr>
          <a:xfrm>
            <a:off x="630767" y="3983740"/>
            <a:ext cx="6089651" cy="2237317"/>
          </a:xfrm>
        </p:spPr>
        <p:txBody>
          <a:bodyPr>
            <a:noAutofit/>
          </a:bodyPr>
          <a:lstStyle>
            <a:lvl1pPr marL="0" indent="0" algn="r">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Section Description</a:t>
            </a:r>
          </a:p>
        </p:txBody>
      </p:sp>
    </p:spTree>
    <p:extLst>
      <p:ext uri="{BB962C8B-B14F-4D97-AF65-F5344CB8AC3E}">
        <p14:creationId xmlns:p14="http://schemas.microsoft.com/office/powerpoint/2010/main" val="3707050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Green">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30658" y="2462400"/>
            <a:ext cx="6090601" cy="673920"/>
          </a:xfrm>
        </p:spPr>
        <p:txBody>
          <a:bodyPr anchor="t">
            <a:normAutofit/>
          </a:bodyPr>
          <a:lstStyle>
            <a:lvl1pPr algn="r">
              <a:defRPr sz="3733"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630658" y="3136320"/>
            <a:ext cx="6090601" cy="508155"/>
          </a:xfrm>
        </p:spPr>
        <p:txBody>
          <a:bodyPr anchor="b">
            <a:normAutofit/>
          </a:bodyPr>
          <a:lstStyle>
            <a:lvl1pPr marL="0" indent="0" algn="r">
              <a:buNone/>
              <a:defRPr sz="2933" b="0" i="0">
                <a:solidFill>
                  <a:srgbClr val="FFFFFF"/>
                </a:solidFill>
                <a:latin typeface="Helvetica Light"/>
                <a:cs typeface="Helvetica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7235755" y="0"/>
            <a:ext cx="3430271" cy="6858000"/>
          </a:xfrm>
        </p:spPr>
        <p:txBody>
          <a:bodyPr/>
          <a:lstStyle>
            <a:lvl1pPr marL="0" indent="0">
              <a:buNone/>
              <a:defRPr sz="4267" baseline="0">
                <a:solidFill>
                  <a:srgbClr val="FFFFFF"/>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1242" y="961368"/>
            <a:ext cx="1312973" cy="1312973"/>
          </a:xfrm>
          <a:prstGeom prst="rect">
            <a:avLst/>
          </a:prstGeom>
        </p:spPr>
      </p:pic>
      <p:sp>
        <p:nvSpPr>
          <p:cNvPr id="9" name="Text Placeholder 4"/>
          <p:cNvSpPr>
            <a:spLocks noGrp="1"/>
          </p:cNvSpPr>
          <p:nvPr>
            <p:ph type="body" sz="quarter" idx="12" hasCustomPrompt="1"/>
          </p:nvPr>
        </p:nvSpPr>
        <p:spPr>
          <a:xfrm>
            <a:off x="630767" y="3983740"/>
            <a:ext cx="6089651" cy="2237317"/>
          </a:xfrm>
        </p:spPr>
        <p:txBody>
          <a:bodyPr>
            <a:noAutofit/>
          </a:bodyPr>
          <a:lstStyle>
            <a:lvl1pPr marL="0" indent="0" algn="r">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Section Description</a:t>
            </a:r>
          </a:p>
        </p:txBody>
      </p:sp>
    </p:spTree>
    <p:extLst>
      <p:ext uri="{BB962C8B-B14F-4D97-AF65-F5344CB8AC3E}">
        <p14:creationId xmlns:p14="http://schemas.microsoft.com/office/powerpoint/2010/main" val="2560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Brown">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30658" y="2462400"/>
            <a:ext cx="6090601" cy="673920"/>
          </a:xfrm>
        </p:spPr>
        <p:txBody>
          <a:bodyPr anchor="t">
            <a:normAutofit/>
          </a:bodyPr>
          <a:lstStyle>
            <a:lvl1pPr algn="r">
              <a:defRPr sz="3733"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630658" y="3136320"/>
            <a:ext cx="6090601" cy="508155"/>
          </a:xfrm>
        </p:spPr>
        <p:txBody>
          <a:bodyPr anchor="b">
            <a:normAutofit/>
          </a:bodyPr>
          <a:lstStyle>
            <a:lvl1pPr marL="0" indent="0" algn="r">
              <a:buNone/>
              <a:defRPr sz="2933" b="0" i="0">
                <a:solidFill>
                  <a:srgbClr val="FFFFFF"/>
                </a:solidFill>
                <a:latin typeface="Helvetica Light"/>
                <a:cs typeface="Helvetica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7235755" y="0"/>
            <a:ext cx="3430271" cy="6858000"/>
          </a:xfrm>
        </p:spPr>
        <p:txBody>
          <a:bodyPr/>
          <a:lstStyle>
            <a:lvl1pPr marL="0" indent="0">
              <a:buNone/>
              <a:defRPr sz="4267" baseline="0">
                <a:solidFill>
                  <a:srgbClr val="FFFFFF"/>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1242" y="961368"/>
            <a:ext cx="1312973" cy="1312973"/>
          </a:xfrm>
          <a:prstGeom prst="rect">
            <a:avLst/>
          </a:prstGeom>
        </p:spPr>
      </p:pic>
      <p:sp>
        <p:nvSpPr>
          <p:cNvPr id="9" name="Text Placeholder 4"/>
          <p:cNvSpPr>
            <a:spLocks noGrp="1"/>
          </p:cNvSpPr>
          <p:nvPr>
            <p:ph type="body" sz="quarter" idx="12" hasCustomPrompt="1"/>
          </p:nvPr>
        </p:nvSpPr>
        <p:spPr>
          <a:xfrm>
            <a:off x="630767" y="3983740"/>
            <a:ext cx="6089651" cy="2237317"/>
          </a:xfrm>
        </p:spPr>
        <p:txBody>
          <a:bodyPr>
            <a:noAutofit/>
          </a:bodyPr>
          <a:lstStyle>
            <a:lvl1pPr marL="0" indent="0" algn="r">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Section Description</a:t>
            </a:r>
          </a:p>
        </p:txBody>
      </p:sp>
    </p:spTree>
    <p:extLst>
      <p:ext uri="{BB962C8B-B14F-4D97-AF65-F5344CB8AC3E}">
        <p14:creationId xmlns:p14="http://schemas.microsoft.com/office/powerpoint/2010/main" val="3405760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mp; Photo-Blue">
    <p:spTree>
      <p:nvGrpSpPr>
        <p:cNvPr id="1" name=""/>
        <p:cNvGrpSpPr/>
        <p:nvPr/>
      </p:nvGrpSpPr>
      <p:grpSpPr>
        <a:xfrm>
          <a:off x="0" y="0"/>
          <a:ext cx="0" cy="0"/>
          <a:chOff x="0" y="0"/>
          <a:chExt cx="0" cy="0"/>
        </a:xfrm>
      </p:grpSpPr>
      <p:sp>
        <p:nvSpPr>
          <p:cNvPr id="5" name="Rectangle 4"/>
          <p:cNvSpPr/>
          <p:nvPr userDrawn="1"/>
        </p:nvSpPr>
        <p:spPr>
          <a:xfrm>
            <a:off x="1" y="0"/>
            <a:ext cx="12192000" cy="12096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6" name="Rectangle 5"/>
          <p:cNvSpPr/>
          <p:nvPr userDrawn="1"/>
        </p:nvSpPr>
        <p:spPr>
          <a:xfrm>
            <a:off x="1" y="6773760"/>
            <a:ext cx="12192000" cy="10152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3454839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mp; Photo-Green">
    <p:spTree>
      <p:nvGrpSpPr>
        <p:cNvPr id="1" name=""/>
        <p:cNvGrpSpPr/>
        <p:nvPr/>
      </p:nvGrpSpPr>
      <p:grpSpPr>
        <a:xfrm>
          <a:off x="0" y="0"/>
          <a:ext cx="0" cy="0"/>
          <a:chOff x="0" y="0"/>
          <a:chExt cx="0" cy="0"/>
        </a:xfrm>
      </p:grpSpPr>
      <p:sp>
        <p:nvSpPr>
          <p:cNvPr id="9" name="Rectangle 8"/>
          <p:cNvSpPr/>
          <p:nvPr userDrawn="1"/>
        </p:nvSpPr>
        <p:spPr>
          <a:xfrm>
            <a:off x="1" y="6773760"/>
            <a:ext cx="12191999" cy="10152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Rectangle 9"/>
          <p:cNvSpPr/>
          <p:nvPr userDrawn="1"/>
        </p:nvSpPr>
        <p:spPr>
          <a:xfrm>
            <a:off x="1" y="-1"/>
            <a:ext cx="12191999" cy="12095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1131958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mp; Photo-Brown">
    <p:spTree>
      <p:nvGrpSpPr>
        <p:cNvPr id="1" name=""/>
        <p:cNvGrpSpPr/>
        <p:nvPr/>
      </p:nvGrpSpPr>
      <p:grpSpPr>
        <a:xfrm>
          <a:off x="0" y="0"/>
          <a:ext cx="0" cy="0"/>
          <a:chOff x="0" y="0"/>
          <a:chExt cx="0" cy="0"/>
        </a:xfrm>
      </p:grpSpPr>
      <p:sp>
        <p:nvSpPr>
          <p:cNvPr id="12" name="Rectangle 11"/>
          <p:cNvSpPr/>
          <p:nvPr userDrawn="1"/>
        </p:nvSpPr>
        <p:spPr>
          <a:xfrm>
            <a:off x="1" y="6773760"/>
            <a:ext cx="12191999" cy="10152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Rectangle 12"/>
          <p:cNvSpPr/>
          <p:nvPr userDrawn="1"/>
        </p:nvSpPr>
        <p:spPr>
          <a:xfrm>
            <a:off x="1" y="0"/>
            <a:ext cx="12191999" cy="1209597"/>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3" name="Content Placeholder 2"/>
          <p:cNvSpPr>
            <a:spLocks noGrp="1"/>
          </p:cNvSpPr>
          <p:nvPr>
            <p:ph sz="half" idx="1"/>
          </p:nvPr>
        </p:nvSpPr>
        <p:spPr>
          <a:xfrm>
            <a:off x="609600" y="1600201"/>
            <a:ext cx="6042545" cy="4525963"/>
          </a:xfrm>
        </p:spPr>
        <p:txBody>
          <a:bodyPr/>
          <a:lstStyle>
            <a:lvl1pPr>
              <a:defRPr sz="32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798"/>
            <a:ext cx="10972800" cy="1202801"/>
          </a:xfrm>
        </p:spPr>
        <p:txBody>
          <a:bodyPr>
            <a:normAutofit/>
          </a:bodyPr>
          <a:lstStyle>
            <a:lvl1pPr algn="l">
              <a:defRPr sz="3733"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7230967" y="1753920"/>
            <a:ext cx="4591095" cy="303264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6x4 Pic</a:t>
            </a:r>
          </a:p>
        </p:txBody>
      </p:sp>
    </p:spTree>
    <p:extLst>
      <p:ext uri="{BB962C8B-B14F-4D97-AF65-F5344CB8AC3E}">
        <p14:creationId xmlns:p14="http://schemas.microsoft.com/office/powerpoint/2010/main" val="255829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Blue">
    <p:spTree>
      <p:nvGrpSpPr>
        <p:cNvPr id="1" name=""/>
        <p:cNvGrpSpPr/>
        <p:nvPr/>
      </p:nvGrpSpPr>
      <p:grpSpPr>
        <a:xfrm>
          <a:off x="0" y="0"/>
          <a:ext cx="0" cy="0"/>
          <a:chOff x="0" y="0"/>
          <a:chExt cx="0" cy="0"/>
        </a:xfrm>
      </p:grpSpPr>
      <p:sp>
        <p:nvSpPr>
          <p:cNvPr id="4" name="Rectangle 3"/>
          <p:cNvSpPr/>
          <p:nvPr userDrawn="1"/>
        </p:nvSpPr>
        <p:spPr>
          <a:xfrm flipH="1">
            <a:off x="-2" y="0"/>
            <a:ext cx="10666025" cy="68580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832" y="570241"/>
            <a:ext cx="8557843" cy="4669772"/>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12" name="Text Placeholder 4"/>
          <p:cNvSpPr>
            <a:spLocks noGrp="1"/>
          </p:cNvSpPr>
          <p:nvPr>
            <p:ph type="body" sz="quarter" idx="12" hasCustomPrompt="1"/>
          </p:nvPr>
        </p:nvSpPr>
        <p:spPr>
          <a:xfrm>
            <a:off x="1252785" y="1460859"/>
            <a:ext cx="7740569" cy="3109700"/>
          </a:xfrm>
        </p:spPr>
        <p:txBody>
          <a:bodyPr>
            <a:noAutofit/>
          </a:bodyPr>
          <a:lstStyle>
            <a:lvl1pPr marL="0" indent="0" algn="l">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1252785" y="4692220"/>
            <a:ext cx="7740569" cy="621381"/>
          </a:xfrm>
        </p:spPr>
        <p:txBody>
          <a:bodyPr>
            <a:noAutofit/>
          </a:bodyPr>
          <a:lstStyle>
            <a:lvl1pPr marL="0" indent="0" algn="l">
              <a:buFontTx/>
              <a:buNone/>
              <a:defRPr sz="2400" b="1" i="0" baseline="0">
                <a:solidFill>
                  <a:srgbClr val="FFFFFF"/>
                </a:solidFill>
                <a:latin typeface="Helvetica"/>
                <a:cs typeface="Helvetica"/>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 Quote Author</a:t>
            </a:r>
          </a:p>
        </p:txBody>
      </p:sp>
    </p:spTree>
    <p:extLst>
      <p:ext uri="{BB962C8B-B14F-4D97-AF65-F5344CB8AC3E}">
        <p14:creationId xmlns:p14="http://schemas.microsoft.com/office/powerpoint/2010/main" val="196370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7" name="Rectangle 6"/>
          <p:cNvSpPr/>
          <p:nvPr userDrawn="1"/>
        </p:nvSpPr>
        <p:spPr>
          <a:xfrm>
            <a:off x="1" y="-1"/>
            <a:ext cx="10666023" cy="6858001"/>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832" y="570241"/>
            <a:ext cx="8557843" cy="4669772"/>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12" name="Text Placeholder 4"/>
          <p:cNvSpPr>
            <a:spLocks noGrp="1"/>
          </p:cNvSpPr>
          <p:nvPr>
            <p:ph type="body" sz="quarter" idx="12" hasCustomPrompt="1"/>
          </p:nvPr>
        </p:nvSpPr>
        <p:spPr>
          <a:xfrm>
            <a:off x="1252785" y="1460859"/>
            <a:ext cx="7740569" cy="3109700"/>
          </a:xfrm>
        </p:spPr>
        <p:txBody>
          <a:bodyPr>
            <a:noAutofit/>
          </a:bodyPr>
          <a:lstStyle>
            <a:lvl1pPr marL="0" indent="0" algn="l">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1252785" y="4692220"/>
            <a:ext cx="7740569" cy="621381"/>
          </a:xfrm>
        </p:spPr>
        <p:txBody>
          <a:bodyPr>
            <a:noAutofit/>
          </a:bodyPr>
          <a:lstStyle>
            <a:lvl1pPr marL="0" indent="0" algn="l">
              <a:buFontTx/>
              <a:buNone/>
              <a:defRPr sz="2400" b="1" i="0" baseline="0">
                <a:solidFill>
                  <a:srgbClr val="FFFFFF"/>
                </a:solidFill>
                <a:latin typeface="Helvetica"/>
                <a:cs typeface="Helvetica"/>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 Quote Author</a:t>
            </a:r>
          </a:p>
        </p:txBody>
      </p:sp>
    </p:spTree>
    <p:extLst>
      <p:ext uri="{BB962C8B-B14F-4D97-AF65-F5344CB8AC3E}">
        <p14:creationId xmlns:p14="http://schemas.microsoft.com/office/powerpoint/2010/main" val="1905244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Brown">
    <p:spTree>
      <p:nvGrpSpPr>
        <p:cNvPr id="1" name=""/>
        <p:cNvGrpSpPr/>
        <p:nvPr/>
      </p:nvGrpSpPr>
      <p:grpSpPr>
        <a:xfrm>
          <a:off x="0" y="0"/>
          <a:ext cx="0" cy="0"/>
          <a:chOff x="0" y="0"/>
          <a:chExt cx="0" cy="0"/>
        </a:xfrm>
      </p:grpSpPr>
      <p:sp>
        <p:nvSpPr>
          <p:cNvPr id="8" name="Rectangle 7"/>
          <p:cNvSpPr/>
          <p:nvPr userDrawn="1"/>
        </p:nvSpPr>
        <p:spPr>
          <a:xfrm>
            <a:off x="1" y="0"/>
            <a:ext cx="10666023" cy="68580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832" y="570241"/>
            <a:ext cx="8557843" cy="4669772"/>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8635" y="5693760"/>
            <a:ext cx="823428" cy="801173"/>
          </a:xfrm>
          <a:prstGeom prst="rect">
            <a:avLst/>
          </a:prstGeom>
        </p:spPr>
      </p:pic>
      <p:sp>
        <p:nvSpPr>
          <p:cNvPr id="12" name="Text Placeholder 4"/>
          <p:cNvSpPr>
            <a:spLocks noGrp="1"/>
          </p:cNvSpPr>
          <p:nvPr>
            <p:ph type="body" sz="quarter" idx="12" hasCustomPrompt="1"/>
          </p:nvPr>
        </p:nvSpPr>
        <p:spPr>
          <a:xfrm>
            <a:off x="1252785" y="1460859"/>
            <a:ext cx="7740569" cy="3109700"/>
          </a:xfrm>
        </p:spPr>
        <p:txBody>
          <a:bodyPr>
            <a:noAutofit/>
          </a:bodyPr>
          <a:lstStyle>
            <a:lvl1pPr marL="0" indent="0" algn="l">
              <a:buFontTx/>
              <a:buNone/>
              <a:defRPr sz="2400" b="0" i="0" baseline="0">
                <a:solidFill>
                  <a:srgbClr val="FFFFFF"/>
                </a:solidFill>
                <a:latin typeface="Helvetica Light"/>
                <a:cs typeface="Helvetica Light"/>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1252785" y="4692220"/>
            <a:ext cx="7740569" cy="621381"/>
          </a:xfrm>
        </p:spPr>
        <p:txBody>
          <a:bodyPr>
            <a:noAutofit/>
          </a:bodyPr>
          <a:lstStyle>
            <a:lvl1pPr marL="0" indent="0" algn="l">
              <a:buFontTx/>
              <a:buNone/>
              <a:defRPr sz="2400" b="1" i="0" baseline="0">
                <a:solidFill>
                  <a:srgbClr val="FFFFFF"/>
                </a:solidFill>
                <a:latin typeface="Helvetica"/>
                <a:cs typeface="Helvetica"/>
              </a:defRPr>
            </a:lvl1pPr>
            <a:lvl2pPr marL="609585" indent="0" algn="r">
              <a:buFontTx/>
              <a:buNone/>
              <a:defRPr sz="2400">
                <a:solidFill>
                  <a:srgbClr val="FFFFFF"/>
                </a:solidFill>
              </a:defRPr>
            </a:lvl2pPr>
            <a:lvl3pPr marL="1219170" indent="0" algn="r">
              <a:buFontTx/>
              <a:buNone/>
              <a:defRPr sz="2400">
                <a:solidFill>
                  <a:srgbClr val="FFFFFF"/>
                </a:solidFill>
              </a:defRPr>
            </a:lvl3pPr>
            <a:lvl4pPr marL="1828754" indent="0" algn="r">
              <a:buFontTx/>
              <a:buNone/>
              <a:defRPr sz="2400">
                <a:solidFill>
                  <a:srgbClr val="FFFFFF"/>
                </a:solidFill>
              </a:defRPr>
            </a:lvl4pPr>
            <a:lvl5pPr marL="2438339" indent="0" algn="r">
              <a:buFontTx/>
              <a:buNone/>
              <a:defRPr sz="2400">
                <a:solidFill>
                  <a:srgbClr val="FFFFFF"/>
                </a:solidFill>
              </a:defRPr>
            </a:lvl5pPr>
          </a:lstStyle>
          <a:p>
            <a:pPr lvl="0"/>
            <a:r>
              <a:rPr lang="en-US"/>
              <a:t>// Quote Author</a:t>
            </a:r>
          </a:p>
        </p:txBody>
      </p:sp>
    </p:spTree>
    <p:extLst>
      <p:ext uri="{BB962C8B-B14F-4D97-AF65-F5344CB8AC3E}">
        <p14:creationId xmlns:p14="http://schemas.microsoft.com/office/powerpoint/2010/main" val="2577471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43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2" r:id="rId1"/>
    <p:sldLayoutId id="2147483707" r:id="rId2"/>
    <p:sldLayoutId id="2147483708" r:id="rId3"/>
    <p:sldLayoutId id="2147483703" r:id="rId4"/>
    <p:sldLayoutId id="2147483704" r:id="rId5"/>
    <p:sldLayoutId id="2147483705" r:id="rId6"/>
    <p:sldLayoutId id="2147483706"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1994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62" r:id="rId3"/>
    <p:sldLayoutId id="2147483663" r:id="rId4"/>
    <p:sldLayoutId id="2147483693" r:id="rId5"/>
    <p:sldLayoutId id="2147483694" r:id="rId6"/>
    <p:sldLayoutId id="2147483661" r:id="rId7"/>
    <p:sldLayoutId id="2147483696" r:id="rId8"/>
    <p:sldLayoutId id="2147483664" r:id="rId9"/>
    <p:sldLayoutId id="2147483665" r:id="rId10"/>
    <p:sldLayoutId id="2147483699" r:id="rId11"/>
    <p:sldLayoutId id="2147483666" r:id="rId12"/>
    <p:sldLayoutId id="2147483667" r:id="rId13"/>
    <p:sldLayoutId id="2147483655" r:id="rId14"/>
  </p:sldLayoutIdLst>
  <p:txStyles>
    <p:titleStyle>
      <a:lvl1pPr algn="ctr" defTabSz="609585" rtl="0" eaLnBrk="1" latinLnBrk="0" hangingPunct="1">
        <a:spcBef>
          <a:spcPct val="0"/>
        </a:spcBef>
        <a:buNone/>
        <a:defRPr sz="5867" kern="1200">
          <a:solidFill>
            <a:srgbClr val="6E635A"/>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3200" kern="1200">
          <a:solidFill>
            <a:srgbClr val="6E635A"/>
          </a:solidFill>
          <a:latin typeface="Helvetica"/>
          <a:ea typeface="+mn-ea"/>
          <a:cs typeface="Helvetica"/>
        </a:defRPr>
      </a:lvl1pPr>
      <a:lvl2pPr marL="990575" indent="-380990" algn="l" defTabSz="609585" rtl="0" eaLnBrk="1" latinLnBrk="0" hangingPunct="1">
        <a:spcBef>
          <a:spcPct val="20000"/>
        </a:spcBef>
        <a:buFont typeface="Arial"/>
        <a:buChar char="–"/>
        <a:defRPr sz="2667" kern="1200">
          <a:solidFill>
            <a:srgbClr val="6E635A"/>
          </a:solidFill>
          <a:latin typeface="Helvetica"/>
          <a:ea typeface="+mn-ea"/>
          <a:cs typeface="Helvetica"/>
        </a:defRPr>
      </a:lvl2pPr>
      <a:lvl3pPr marL="1523962" indent="-304792" algn="l" defTabSz="609585" rtl="0" eaLnBrk="1" latinLnBrk="0" hangingPunct="1">
        <a:spcBef>
          <a:spcPct val="20000"/>
        </a:spcBef>
        <a:buFont typeface="Arial"/>
        <a:buChar char="•"/>
        <a:defRPr sz="2667" kern="1200">
          <a:solidFill>
            <a:srgbClr val="6E635A"/>
          </a:solidFill>
          <a:latin typeface="Helvetica"/>
          <a:ea typeface="+mn-ea"/>
          <a:cs typeface="Helvetica"/>
        </a:defRPr>
      </a:lvl3pPr>
      <a:lvl4pPr marL="2133547" indent="-304792" algn="l" defTabSz="609585" rtl="0" eaLnBrk="1" latinLnBrk="0" hangingPunct="1">
        <a:spcBef>
          <a:spcPct val="20000"/>
        </a:spcBef>
        <a:buFont typeface="Arial"/>
        <a:buChar char="–"/>
        <a:defRPr sz="2400" kern="1200">
          <a:solidFill>
            <a:srgbClr val="6E635A"/>
          </a:solidFill>
          <a:latin typeface="Helvetica"/>
          <a:ea typeface="+mn-ea"/>
          <a:cs typeface="Helvetica"/>
        </a:defRPr>
      </a:lvl4pPr>
      <a:lvl5pPr marL="2743131" indent="-304792" algn="l" defTabSz="609585" rtl="0" eaLnBrk="1" latinLnBrk="0" hangingPunct="1">
        <a:spcBef>
          <a:spcPct val="20000"/>
        </a:spcBef>
        <a:buFont typeface="Arial"/>
        <a:buChar char="»"/>
        <a:defRPr sz="2667" kern="1200">
          <a:solidFill>
            <a:srgbClr val="6E635A"/>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106707"/>
      </p:ext>
    </p:extLst>
  </p:cSld>
  <p:clrMap bg1="lt1" tx1="dk1" bg2="lt2" tx2="dk2" accent1="accent1" accent2="accent2" accent3="accent3" accent4="accent4" accent5="accent5" accent6="accent6" hlink="hlink" folHlink="folHlink"/>
  <p:sldLayoutIdLst>
    <p:sldLayoutId id="2147483688" r:id="rId1"/>
    <p:sldLayoutId id="2147483695" r:id="rId2"/>
    <p:sldLayoutId id="2147483691" r:id="rId3"/>
    <p:sldLayoutId id="2147483692" r:id="rId4"/>
    <p:sldLayoutId id="2147483697" r:id="rId5"/>
    <p:sldLayoutId id="2147483698" r:id="rId6"/>
    <p:sldLayoutId id="2147483700" r:id="rId7"/>
    <p:sldLayoutId id="2147483701" r:id="rId8"/>
    <p:sldLayoutId id="2147483668" r:id="rId9"/>
    <p:sldLayoutId id="2147483669" r:id="rId10"/>
    <p:sldLayoutId id="2147483670" r:id="rId11"/>
    <p:sldLayoutId id="2147483671" r:id="rId12"/>
    <p:sldLayoutId id="2147483672" r:id="rId13"/>
    <p:sldLayoutId id="2147483673" r:id="rId14"/>
    <p:sldLayoutId id="2147483649" r:id="rId15"/>
    <p:sldLayoutId id="2147483650" r:id="rId16"/>
    <p:sldLayoutId id="2147483681" r:id="rId17"/>
    <p:sldLayoutId id="2147483682" r:id="rId18"/>
    <p:sldLayoutId id="2147483651" r:id="rId19"/>
    <p:sldLayoutId id="2147483660" r:id="rId20"/>
    <p:sldLayoutId id="2147483680" r:id="rId21"/>
    <p:sldLayoutId id="2147483652" r:id="rId22"/>
    <p:sldLayoutId id="2147483683" r:id="rId23"/>
    <p:sldLayoutId id="2147483684" r:id="rId24"/>
    <p:sldLayoutId id="2147483654" r:id="rId25"/>
    <p:sldLayoutId id="2147483685" r:id="rId26"/>
    <p:sldLayoutId id="2147483686" r:id="rId27"/>
    <p:sldLayoutId id="2147483674" r:id="rId28"/>
  </p:sldLayoutIdLst>
  <p:txStyles>
    <p:titleStyle>
      <a:lvl1pPr algn="ctr" defTabSz="609585" rtl="0" eaLnBrk="1" latinLnBrk="0" hangingPunct="1">
        <a:spcBef>
          <a:spcPct val="0"/>
        </a:spcBef>
        <a:buNone/>
        <a:defRPr sz="5867" kern="1200">
          <a:solidFill>
            <a:srgbClr val="6E635A"/>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3200" kern="1200">
          <a:solidFill>
            <a:srgbClr val="6E635A"/>
          </a:solidFill>
          <a:latin typeface="Helvetica"/>
          <a:ea typeface="+mn-ea"/>
          <a:cs typeface="Helvetica"/>
        </a:defRPr>
      </a:lvl1pPr>
      <a:lvl2pPr marL="990575" indent="-380990" algn="l" defTabSz="609585" rtl="0" eaLnBrk="1" latinLnBrk="0" hangingPunct="1">
        <a:spcBef>
          <a:spcPct val="20000"/>
        </a:spcBef>
        <a:buFont typeface="Arial"/>
        <a:buChar char="–"/>
        <a:defRPr sz="2667" kern="1200">
          <a:solidFill>
            <a:srgbClr val="6E635A"/>
          </a:solidFill>
          <a:latin typeface="Helvetica"/>
          <a:ea typeface="+mn-ea"/>
          <a:cs typeface="Helvetica"/>
        </a:defRPr>
      </a:lvl2pPr>
      <a:lvl3pPr marL="1523962" indent="-304792" algn="l" defTabSz="609585" rtl="0" eaLnBrk="1" latinLnBrk="0" hangingPunct="1">
        <a:spcBef>
          <a:spcPct val="20000"/>
        </a:spcBef>
        <a:buFont typeface="Arial"/>
        <a:buChar char="•"/>
        <a:defRPr sz="2667" kern="1200">
          <a:solidFill>
            <a:srgbClr val="6E635A"/>
          </a:solidFill>
          <a:latin typeface="Helvetica"/>
          <a:ea typeface="+mn-ea"/>
          <a:cs typeface="Helvetica"/>
        </a:defRPr>
      </a:lvl3pPr>
      <a:lvl4pPr marL="2133547" indent="-304792" algn="l" defTabSz="609585" rtl="0" eaLnBrk="1" latinLnBrk="0" hangingPunct="1">
        <a:spcBef>
          <a:spcPct val="20000"/>
        </a:spcBef>
        <a:buFont typeface="Arial"/>
        <a:buChar char="–"/>
        <a:defRPr sz="2400" kern="1200">
          <a:solidFill>
            <a:srgbClr val="6E635A"/>
          </a:solidFill>
          <a:latin typeface="Helvetica"/>
          <a:ea typeface="+mn-ea"/>
          <a:cs typeface="Helvetica"/>
        </a:defRPr>
      </a:lvl4pPr>
      <a:lvl5pPr marL="2743131" indent="-304792" algn="l" defTabSz="609585" rtl="0" eaLnBrk="1" latinLnBrk="0" hangingPunct="1">
        <a:spcBef>
          <a:spcPct val="20000"/>
        </a:spcBef>
        <a:buFont typeface="Arial"/>
        <a:buChar char="»"/>
        <a:defRPr sz="2667" kern="1200">
          <a:solidFill>
            <a:srgbClr val="6E635A"/>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hyperlink" Target="https://zoom.us/j/91888063763"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910" y="4367609"/>
            <a:ext cx="9482475" cy="556993"/>
          </a:xfrm>
        </p:spPr>
        <p:txBody>
          <a:bodyPr/>
          <a:lstStyle/>
          <a:p>
            <a:r>
              <a:rPr lang="en-US" sz="3700"/>
              <a:t>GMN Townhall</a:t>
            </a:r>
          </a:p>
        </p:txBody>
      </p:sp>
      <p:sp>
        <p:nvSpPr>
          <p:cNvPr id="3" name="Title 1">
            <a:extLst>
              <a:ext uri="{FF2B5EF4-FFF2-40B4-BE49-F238E27FC236}">
                <a16:creationId xmlns:a16="http://schemas.microsoft.com/office/drawing/2014/main" id="{A3A25A3B-423E-71E5-A589-763645458921}"/>
              </a:ext>
            </a:extLst>
          </p:cNvPr>
          <p:cNvSpPr txBox="1">
            <a:spLocks/>
          </p:cNvSpPr>
          <p:nvPr/>
        </p:nvSpPr>
        <p:spPr>
          <a:xfrm>
            <a:off x="422910" y="5034359"/>
            <a:ext cx="9482475" cy="556993"/>
          </a:xfrm>
          <a:prstGeom prst="rect">
            <a:avLst/>
          </a:prstGeom>
        </p:spPr>
        <p:txBody>
          <a:bodyPr vert="horz" lIns="91440" tIns="45720" rIns="91440" bIns="45720" rtlCol="0" anchor="ctr">
            <a:noAutofit/>
          </a:bodyPr>
          <a:lstStyle>
            <a:lvl1pPr algn="r" defTabSz="609585" rtl="0" eaLnBrk="1" latinLnBrk="0" hangingPunct="1">
              <a:spcBef>
                <a:spcPct val="0"/>
              </a:spcBef>
              <a:buNone/>
              <a:defRPr sz="3733" b="1" i="0" kern="1200">
                <a:solidFill>
                  <a:srgbClr val="6E635A"/>
                </a:solidFill>
                <a:latin typeface="Helvetica"/>
                <a:ea typeface="+mj-ea"/>
                <a:cs typeface="Helvetica"/>
              </a:defRPr>
            </a:lvl1pPr>
          </a:lstStyle>
          <a:p>
            <a:r>
              <a:rPr lang="en-US" sz="3200" b="0" dirty="0"/>
              <a:t>07.10.2023</a:t>
            </a:r>
          </a:p>
        </p:txBody>
      </p:sp>
    </p:spTree>
    <p:extLst>
      <p:ext uri="{BB962C8B-B14F-4D97-AF65-F5344CB8AC3E}">
        <p14:creationId xmlns:p14="http://schemas.microsoft.com/office/powerpoint/2010/main" val="269195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893B-3086-42E8-601E-93146EC8D350}"/>
              </a:ext>
            </a:extLst>
          </p:cNvPr>
          <p:cNvSpPr>
            <a:spLocks noGrp="1"/>
          </p:cNvSpPr>
          <p:nvPr>
            <p:ph type="title"/>
          </p:nvPr>
        </p:nvSpPr>
        <p:spPr>
          <a:xfrm>
            <a:off x="98303" y="2462400"/>
            <a:ext cx="6622956" cy="673920"/>
          </a:xfrm>
        </p:spPr>
        <p:txBody>
          <a:bodyPr>
            <a:normAutofit/>
          </a:bodyPr>
          <a:lstStyle/>
          <a:p>
            <a:r>
              <a:rPr lang="en-US" sz="3700" dirty="0"/>
              <a:t>ANNOUNCEMENTS</a:t>
            </a:r>
            <a:endParaRPr lang="en-US" dirty="0"/>
          </a:p>
        </p:txBody>
      </p:sp>
      <p:sp>
        <p:nvSpPr>
          <p:cNvPr id="3" name="Text Placeholder 2">
            <a:extLst>
              <a:ext uri="{FF2B5EF4-FFF2-40B4-BE49-F238E27FC236}">
                <a16:creationId xmlns:a16="http://schemas.microsoft.com/office/drawing/2014/main" id="{F7E0E7E2-4B5B-918B-97ED-9BD5D45ED286}"/>
              </a:ext>
            </a:extLst>
          </p:cNvPr>
          <p:cNvSpPr>
            <a:spLocks noGrp="1"/>
          </p:cNvSpPr>
          <p:nvPr>
            <p:ph type="body" idx="1"/>
          </p:nvPr>
        </p:nvSpPr>
        <p:spPr>
          <a:xfrm>
            <a:off x="630658" y="3212475"/>
            <a:ext cx="6090601" cy="508155"/>
          </a:xfrm>
        </p:spPr>
        <p:txBody>
          <a:bodyPr>
            <a:normAutofit lnSpcReduction="10000"/>
          </a:bodyPr>
          <a:lstStyle/>
          <a:p>
            <a:r>
              <a:rPr lang="en-US" sz="2900" dirty="0"/>
              <a:t>Kyle Brunen</a:t>
            </a:r>
            <a:endParaRPr lang="en-US" dirty="0"/>
          </a:p>
        </p:txBody>
      </p:sp>
      <p:sp>
        <p:nvSpPr>
          <p:cNvPr id="4" name="Picture Placeholder 3">
            <a:extLst>
              <a:ext uri="{FF2B5EF4-FFF2-40B4-BE49-F238E27FC236}">
                <a16:creationId xmlns:a16="http://schemas.microsoft.com/office/drawing/2014/main" id="{91B5D572-C513-4961-D337-67ABF698A421}"/>
              </a:ext>
            </a:extLst>
          </p:cNvPr>
          <p:cNvSpPr>
            <a:spLocks noGrp="1"/>
          </p:cNvSpPr>
          <p:nvPr>
            <p:ph type="pic" idx="10"/>
          </p:nvPr>
        </p:nvSpPr>
        <p:spPr/>
      </p:sp>
    </p:spTree>
    <p:extLst>
      <p:ext uri="{BB962C8B-B14F-4D97-AF65-F5344CB8AC3E}">
        <p14:creationId xmlns:p14="http://schemas.microsoft.com/office/powerpoint/2010/main" val="349414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9AA6-180C-DC1D-A365-7CBA5469137B}"/>
              </a:ext>
            </a:extLst>
          </p:cNvPr>
          <p:cNvSpPr>
            <a:spLocks noGrp="1"/>
          </p:cNvSpPr>
          <p:nvPr>
            <p:ph type="title"/>
          </p:nvPr>
        </p:nvSpPr>
        <p:spPr/>
        <p:txBody>
          <a:bodyPr/>
          <a:lstStyle/>
          <a:p>
            <a:r>
              <a:rPr lang="en-US" sz="3700" dirty="0"/>
              <a:t>Announcements</a:t>
            </a:r>
            <a:endParaRPr lang="en-US" dirty="0"/>
          </a:p>
        </p:txBody>
      </p:sp>
      <p:sp>
        <p:nvSpPr>
          <p:cNvPr id="3" name="Content Placeholder 2">
            <a:extLst>
              <a:ext uri="{FF2B5EF4-FFF2-40B4-BE49-F238E27FC236}">
                <a16:creationId xmlns:a16="http://schemas.microsoft.com/office/drawing/2014/main" id="{0ED8528F-5551-DEC2-1CC8-CCEF6758EE8C}"/>
              </a:ext>
            </a:extLst>
          </p:cNvPr>
          <p:cNvSpPr>
            <a:spLocks noGrp="1"/>
          </p:cNvSpPr>
          <p:nvPr>
            <p:ph idx="1"/>
          </p:nvPr>
        </p:nvSpPr>
        <p:spPr>
          <a:xfrm>
            <a:off x="609600" y="1600201"/>
            <a:ext cx="11076568" cy="4953752"/>
          </a:xfrm>
        </p:spPr>
        <p:txBody>
          <a:bodyPr vert="horz" lIns="91440" tIns="45720" rIns="91440" bIns="45720" rtlCol="0" anchor="t">
            <a:normAutofit fontScale="70000" lnSpcReduction="20000"/>
          </a:bodyPr>
          <a:lstStyle/>
          <a:p>
            <a:pPr marL="456565" indent="-456565"/>
            <a:r>
              <a:rPr lang="en-US" b="1" err="1"/>
              <a:t>Lecanemab</a:t>
            </a:r>
            <a:r>
              <a:rPr lang="en-US" b="1" dirty="0"/>
              <a:t> Readiness</a:t>
            </a:r>
          </a:p>
          <a:p>
            <a:pPr marL="456565" indent="-456565"/>
            <a:endParaRPr lang="en-US" dirty="0"/>
          </a:p>
          <a:p>
            <a:pPr marL="456565" indent="-456565"/>
            <a:r>
              <a:rPr lang="en-US" b="1" dirty="0"/>
              <a:t>New MAC Onboarding</a:t>
            </a:r>
          </a:p>
          <a:p>
            <a:pPr marL="989965" lvl="1" indent="-380365"/>
            <a:r>
              <a:rPr lang="en-US" sz="2650" dirty="0"/>
              <a:t>Providers will receive a link from Reema Parekh for </a:t>
            </a:r>
            <a:r>
              <a:rPr lang="en-US" sz="2650" dirty="0" err="1"/>
              <a:t>Observership</a:t>
            </a:r>
            <a:r>
              <a:rPr lang="en-US" sz="2650" dirty="0"/>
              <a:t> Credentialing </a:t>
            </a:r>
            <a:r>
              <a:rPr lang="en-US" sz="2700" dirty="0"/>
              <a:t>(shadowing)</a:t>
            </a:r>
          </a:p>
          <a:p>
            <a:pPr marL="0" indent="0">
              <a:buNone/>
            </a:pPr>
            <a:endParaRPr lang="en-US" dirty="0"/>
          </a:p>
          <a:p>
            <a:pPr marL="456565" indent="-456565"/>
            <a:r>
              <a:rPr lang="en-US" b="1" dirty="0"/>
              <a:t>GMN PCP Symposium</a:t>
            </a:r>
          </a:p>
          <a:p>
            <a:pPr marL="989965" lvl="1" indent="-380365"/>
            <a:r>
              <a:rPr lang="en-US" sz="2650" dirty="0"/>
              <a:t>Date: September 22 – 24, 2023</a:t>
            </a:r>
          </a:p>
          <a:p>
            <a:pPr marL="989965" lvl="1" indent="-380365"/>
            <a:r>
              <a:rPr lang="en-US" sz="2650" dirty="0"/>
              <a:t>Location: Jekyll Island Club Resort</a:t>
            </a:r>
          </a:p>
          <a:p>
            <a:pPr marL="989965" lvl="1" indent="-380365"/>
            <a:r>
              <a:rPr lang="en-US" sz="2650" dirty="0"/>
              <a:t>Approved CMEs available</a:t>
            </a:r>
          </a:p>
          <a:p>
            <a:pPr marL="456565" indent="-456565"/>
            <a:endParaRPr lang="en-US" dirty="0"/>
          </a:p>
          <a:p>
            <a:pPr marL="456565" indent="-456565"/>
            <a:r>
              <a:rPr lang="en-US" b="1" dirty="0"/>
              <a:t>CS Education Webinar:</a:t>
            </a:r>
            <a:r>
              <a:rPr lang="en-US" dirty="0"/>
              <a:t> “</a:t>
            </a:r>
            <a:r>
              <a:rPr lang="en-US" i="1" dirty="0"/>
              <a:t>How to communicate to your loved one living with dementia in stressful situations</a:t>
            </a:r>
            <a:r>
              <a:rPr lang="en-US" dirty="0"/>
              <a:t>”</a:t>
            </a:r>
          </a:p>
          <a:p>
            <a:pPr marL="989965" lvl="1" indent="-380365"/>
            <a:r>
              <a:rPr lang="en-US" sz="2650" dirty="0"/>
              <a:t>Date: August 8, 2023</a:t>
            </a:r>
          </a:p>
          <a:p>
            <a:pPr marL="989965" lvl="1" indent="-380365"/>
            <a:r>
              <a:rPr lang="en-US" sz="2650" dirty="0"/>
              <a:t>Presenter: Betsy Broyles Arnold, CDP, CISM</a:t>
            </a:r>
          </a:p>
          <a:p>
            <a:pPr marL="989965" lvl="1" indent="-380365"/>
            <a:r>
              <a:rPr lang="en-US" sz="2650" dirty="0"/>
              <a:t>Approved for 1 hour of CE for LMSW, LCSW</a:t>
            </a:r>
          </a:p>
          <a:p>
            <a:pPr marL="989965" lvl="1" indent="-380365"/>
            <a:endParaRPr lang="en-US" sz="2650" dirty="0"/>
          </a:p>
          <a:p>
            <a:pPr marL="989965" lvl="1" indent="-380365"/>
            <a:endParaRPr lang="en-US" sz="2650" dirty="0"/>
          </a:p>
        </p:txBody>
      </p:sp>
    </p:spTree>
    <p:extLst>
      <p:ext uri="{BB962C8B-B14F-4D97-AF65-F5344CB8AC3E}">
        <p14:creationId xmlns:p14="http://schemas.microsoft.com/office/powerpoint/2010/main" val="131259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A944-50A2-1C5A-F202-5147A42A914A}"/>
              </a:ext>
            </a:extLst>
          </p:cNvPr>
          <p:cNvSpPr>
            <a:spLocks noGrp="1"/>
          </p:cNvSpPr>
          <p:nvPr>
            <p:ph type="title"/>
          </p:nvPr>
        </p:nvSpPr>
        <p:spPr/>
        <p:txBody>
          <a:bodyPr/>
          <a:lstStyle/>
          <a:p>
            <a:r>
              <a:rPr lang="en-US" sz="3700" dirty="0"/>
              <a:t>LECANEMAB UPDATE</a:t>
            </a:r>
            <a:endParaRPr lang="en-US" dirty="0"/>
          </a:p>
        </p:txBody>
      </p:sp>
      <p:sp>
        <p:nvSpPr>
          <p:cNvPr id="3" name="Text Placeholder 2">
            <a:extLst>
              <a:ext uri="{FF2B5EF4-FFF2-40B4-BE49-F238E27FC236}">
                <a16:creationId xmlns:a16="http://schemas.microsoft.com/office/drawing/2014/main" id="{7F17F1B0-A2A1-CAF4-DC7D-5FB63AB475A8}"/>
              </a:ext>
            </a:extLst>
          </p:cNvPr>
          <p:cNvSpPr>
            <a:spLocks noGrp="1"/>
          </p:cNvSpPr>
          <p:nvPr>
            <p:ph type="body" idx="1"/>
          </p:nvPr>
        </p:nvSpPr>
        <p:spPr>
          <a:xfrm>
            <a:off x="630658" y="3125882"/>
            <a:ext cx="6090601" cy="508155"/>
          </a:xfrm>
        </p:spPr>
        <p:txBody>
          <a:bodyPr>
            <a:normAutofit lnSpcReduction="10000"/>
          </a:bodyPr>
          <a:lstStyle/>
          <a:p>
            <a:r>
              <a:rPr lang="en-US" sz="2900" dirty="0"/>
              <a:t>Dr. Jim Lah</a:t>
            </a:r>
            <a:endParaRPr lang="en-US" dirty="0"/>
          </a:p>
        </p:txBody>
      </p:sp>
      <p:sp>
        <p:nvSpPr>
          <p:cNvPr id="4" name="Picture Placeholder 3">
            <a:extLst>
              <a:ext uri="{FF2B5EF4-FFF2-40B4-BE49-F238E27FC236}">
                <a16:creationId xmlns:a16="http://schemas.microsoft.com/office/drawing/2014/main" id="{464E3121-B60D-9734-5F10-8E7A27378961}"/>
              </a:ext>
            </a:extLst>
          </p:cNvPr>
          <p:cNvSpPr>
            <a:spLocks noGrp="1"/>
          </p:cNvSpPr>
          <p:nvPr>
            <p:ph type="pic" idx="10"/>
          </p:nvPr>
        </p:nvSpPr>
        <p:spPr/>
      </p:sp>
      <p:sp>
        <p:nvSpPr>
          <p:cNvPr id="5" name="Text Placeholder 4">
            <a:extLst>
              <a:ext uri="{FF2B5EF4-FFF2-40B4-BE49-F238E27FC236}">
                <a16:creationId xmlns:a16="http://schemas.microsoft.com/office/drawing/2014/main" id="{19FDC587-A0B2-983B-F6D3-0005A409D71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9730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893B-3086-42E8-601E-93146EC8D350}"/>
              </a:ext>
            </a:extLst>
          </p:cNvPr>
          <p:cNvSpPr>
            <a:spLocks noGrp="1"/>
          </p:cNvSpPr>
          <p:nvPr>
            <p:ph type="title"/>
          </p:nvPr>
        </p:nvSpPr>
        <p:spPr>
          <a:xfrm>
            <a:off x="98303" y="2462400"/>
            <a:ext cx="6622956" cy="673920"/>
          </a:xfrm>
        </p:spPr>
        <p:txBody>
          <a:bodyPr>
            <a:normAutofit fontScale="90000"/>
          </a:bodyPr>
          <a:lstStyle/>
          <a:p>
            <a:r>
              <a:rPr lang="en-US" sz="3700" dirty="0"/>
              <a:t>INFORMATIONAL PATIENT </a:t>
            </a:r>
            <a:r>
              <a:rPr lang="en-US" sz="3700"/>
              <a:t>WEBINARS ON LECANEMAB</a:t>
            </a:r>
            <a:endParaRPr lang="en-US" dirty="0"/>
          </a:p>
        </p:txBody>
      </p:sp>
      <p:sp>
        <p:nvSpPr>
          <p:cNvPr id="3" name="Text Placeholder 2">
            <a:extLst>
              <a:ext uri="{FF2B5EF4-FFF2-40B4-BE49-F238E27FC236}">
                <a16:creationId xmlns:a16="http://schemas.microsoft.com/office/drawing/2014/main" id="{F7E0E7E2-4B5B-918B-97ED-9BD5D45ED286}"/>
              </a:ext>
            </a:extLst>
          </p:cNvPr>
          <p:cNvSpPr>
            <a:spLocks noGrp="1"/>
          </p:cNvSpPr>
          <p:nvPr>
            <p:ph type="body" idx="1"/>
          </p:nvPr>
        </p:nvSpPr>
        <p:spPr>
          <a:xfrm>
            <a:off x="630658" y="3689553"/>
            <a:ext cx="6090601" cy="508155"/>
          </a:xfrm>
        </p:spPr>
        <p:txBody>
          <a:bodyPr>
            <a:normAutofit lnSpcReduction="10000"/>
          </a:bodyPr>
          <a:lstStyle/>
          <a:p>
            <a:r>
              <a:rPr lang="en-US" sz="2900" dirty="0"/>
              <a:t>Dr. Chad Hales</a:t>
            </a:r>
            <a:endParaRPr lang="en-US" dirty="0"/>
          </a:p>
        </p:txBody>
      </p:sp>
      <p:sp>
        <p:nvSpPr>
          <p:cNvPr id="4" name="Picture Placeholder 3">
            <a:extLst>
              <a:ext uri="{FF2B5EF4-FFF2-40B4-BE49-F238E27FC236}">
                <a16:creationId xmlns:a16="http://schemas.microsoft.com/office/drawing/2014/main" id="{91B5D572-C513-4961-D337-67ABF698A421}"/>
              </a:ext>
            </a:extLst>
          </p:cNvPr>
          <p:cNvSpPr>
            <a:spLocks noGrp="1"/>
          </p:cNvSpPr>
          <p:nvPr>
            <p:ph type="pic" idx="10"/>
          </p:nvPr>
        </p:nvSpPr>
        <p:spPr/>
      </p:sp>
    </p:spTree>
    <p:extLst>
      <p:ext uri="{BB962C8B-B14F-4D97-AF65-F5344CB8AC3E}">
        <p14:creationId xmlns:p14="http://schemas.microsoft.com/office/powerpoint/2010/main" val="253317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A5F1-1144-5907-126D-75EF1AC08A5C}"/>
              </a:ext>
            </a:extLst>
          </p:cNvPr>
          <p:cNvSpPr>
            <a:spLocks noGrp="1"/>
          </p:cNvSpPr>
          <p:nvPr>
            <p:ph type="title"/>
          </p:nvPr>
        </p:nvSpPr>
        <p:spPr/>
        <p:txBody>
          <a:bodyPr/>
          <a:lstStyle/>
          <a:p>
            <a:r>
              <a:rPr lang="en-US" sz="3700" dirty="0"/>
              <a:t>Patient Education Webinars</a:t>
            </a:r>
            <a:endParaRPr lang="en-US" dirty="0"/>
          </a:p>
        </p:txBody>
      </p:sp>
      <p:sp>
        <p:nvSpPr>
          <p:cNvPr id="3" name="Content Placeholder 2">
            <a:extLst>
              <a:ext uri="{FF2B5EF4-FFF2-40B4-BE49-F238E27FC236}">
                <a16:creationId xmlns:a16="http://schemas.microsoft.com/office/drawing/2014/main" id="{E0E1AA7C-FD3E-B05A-726C-EBB7F59014E8}"/>
              </a:ext>
            </a:extLst>
          </p:cNvPr>
          <p:cNvSpPr>
            <a:spLocks noGrp="1"/>
          </p:cNvSpPr>
          <p:nvPr>
            <p:ph idx="1"/>
          </p:nvPr>
        </p:nvSpPr>
        <p:spPr>
          <a:xfrm>
            <a:off x="609600" y="1600201"/>
            <a:ext cx="10795832" cy="5016564"/>
          </a:xfrm>
        </p:spPr>
        <p:txBody>
          <a:bodyPr vert="horz" lIns="91440" tIns="45720" rIns="91440" bIns="45720" rtlCol="0" anchor="t">
            <a:normAutofit fontScale="70000" lnSpcReduction="20000"/>
          </a:bodyPr>
          <a:lstStyle/>
          <a:p>
            <a:pPr marL="0" indent="0">
              <a:buNone/>
            </a:pPr>
            <a:r>
              <a:rPr lang="en-US" dirty="0"/>
              <a:t>In collaboration with the Georgia Memory Net, the Emory Cognitive Clinic is holding a series of zoom webinars to provide patients and families with additional information about eligibility criteria, side effects, infusion protocols, safety monitoring and cost. </a:t>
            </a:r>
            <a:endParaRPr lang="en-US"/>
          </a:p>
          <a:p>
            <a:pPr marL="456565" indent="-456565"/>
            <a:endParaRPr lang="en-US" dirty="0"/>
          </a:p>
          <a:p>
            <a:pPr marL="0" indent="0">
              <a:buNone/>
            </a:pPr>
            <a:r>
              <a:rPr lang="en-US" b="1" u="sng" dirty="0"/>
              <a:t>Dates</a:t>
            </a:r>
            <a:r>
              <a:rPr lang="en-US" dirty="0"/>
              <a:t>:</a:t>
            </a:r>
          </a:p>
          <a:p>
            <a:pPr marL="456565" indent="-456565"/>
            <a:r>
              <a:rPr lang="en-US" dirty="0"/>
              <a:t>Wednesday, July 12, 4pm – 5pm </a:t>
            </a:r>
          </a:p>
          <a:p>
            <a:pPr marL="456565" indent="-456565"/>
            <a:r>
              <a:rPr lang="en-US" dirty="0"/>
              <a:t>Wednesday, July 19, 4pm – 5pm</a:t>
            </a:r>
          </a:p>
          <a:p>
            <a:pPr marL="456565" indent="-456565"/>
            <a:r>
              <a:rPr lang="en-US" dirty="0"/>
              <a:t>Thursday, July 27, 4pm – 5pm</a:t>
            </a:r>
          </a:p>
          <a:p>
            <a:pPr marL="456565" indent="-456565"/>
            <a:r>
              <a:rPr lang="en-US" dirty="0"/>
              <a:t>Note: All webinars will be held on Zoom (</a:t>
            </a:r>
            <a:r>
              <a:rPr lang="en-US" dirty="0">
                <a:hlinkClick r:id="rId2"/>
              </a:rPr>
              <a:t>https://zoom.us/j/91888063763</a:t>
            </a:r>
            <a:r>
              <a:rPr lang="en-US" dirty="0"/>
              <a:t>)</a:t>
            </a:r>
          </a:p>
          <a:p>
            <a:pPr marL="456565" indent="-456565"/>
            <a:endParaRPr lang="en-US" dirty="0"/>
          </a:p>
          <a:p>
            <a:pPr marL="0" indent="0">
              <a:buNone/>
            </a:pPr>
            <a:r>
              <a:rPr lang="en-US" dirty="0"/>
              <a:t>No attendee names will be displayed or discussed during the webinar. Attendees will not be able to speak during the webinar, however, there will be an opportunity for submitting questions anonymously at the end of the session. Answers will be discussed during the live session. Information will be shared following the Town Hall.</a:t>
            </a:r>
          </a:p>
        </p:txBody>
      </p:sp>
    </p:spTree>
    <p:extLst>
      <p:ext uri="{BB962C8B-B14F-4D97-AF65-F5344CB8AC3E}">
        <p14:creationId xmlns:p14="http://schemas.microsoft.com/office/powerpoint/2010/main" val="3457683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MN PowerPoint Template" id="{D53C4445-79EC-4704-86BE-6A6C5DC345B6}" vid="{32918636-FE6F-47CA-A463-F5FA62CC8373}"/>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d149279c-81d3-480c-b69a-bdf9fa192fab" xsi:nil="true"/>
    <SharedWithUsers xmlns="cd8ab853-3d40-4200-abd4-dbc558b873fb">
      <UserInfo>
        <DisplayName/>
        <AccountId xsi:nil="true"/>
        <AccountType/>
      </UserInfo>
    </SharedWithUsers>
    <lcf76f155ced4ddcb4097134ff3c332f xmlns="d149279c-81d3-480c-b69a-bdf9fa192fab">
      <Terms xmlns="http://schemas.microsoft.com/office/infopath/2007/PartnerControls"/>
    </lcf76f155ced4ddcb4097134ff3c332f>
    <TaxCatchAll xmlns="cd8ab853-3d40-4200-abd4-dbc558b873f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A6E6EF37267C4C83EBB20A5E8E3CFA" ma:contentTypeVersion="18" ma:contentTypeDescription="Create a new document." ma:contentTypeScope="" ma:versionID="bf02772b62eb3cbeda507110c22da0f5">
  <xsd:schema xmlns:xsd="http://www.w3.org/2001/XMLSchema" xmlns:xs="http://www.w3.org/2001/XMLSchema" xmlns:p="http://schemas.microsoft.com/office/2006/metadata/properties" xmlns:ns2="d149279c-81d3-480c-b69a-bdf9fa192fab" xmlns:ns3="cd8ab853-3d40-4200-abd4-dbc558b873fb" targetNamespace="http://schemas.microsoft.com/office/2006/metadata/properties" ma:root="true" ma:fieldsID="7f9d3ae241ba764eeefef399e359a745" ns2:_="" ns3:_="">
    <xsd:import namespace="d149279c-81d3-480c-b69a-bdf9fa192fab"/>
    <xsd:import namespace="cd8ab853-3d40-4200-abd4-dbc558b873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Comme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49279c-81d3-480c-b69a-bdf9fa192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internalName="Comment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8ab853-3d40-4200-abd4-dbc558b873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e09d68-42be-4a35-913c-dc3239caea8f}" ma:internalName="TaxCatchAll" ma:showField="CatchAllData" ma:web="cd8ab853-3d40-4200-abd4-dbc558b873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0BABE-BF3B-4DF9-AAF8-3D31406995E1}">
  <ds:schemaRefs>
    <ds:schemaRef ds:uri="http://schemas.microsoft.com/office/2006/metadata/properties"/>
    <ds:schemaRef ds:uri="http://schemas.microsoft.com/office/infopath/2007/PartnerControls"/>
    <ds:schemaRef ds:uri="d149279c-81d3-480c-b69a-bdf9fa192fab"/>
    <ds:schemaRef ds:uri="cd8ab853-3d40-4200-abd4-dbc558b873fb"/>
  </ds:schemaRefs>
</ds:datastoreItem>
</file>

<file path=customXml/itemProps2.xml><?xml version="1.0" encoding="utf-8"?>
<ds:datastoreItem xmlns:ds="http://schemas.openxmlformats.org/officeDocument/2006/customXml" ds:itemID="{6171F937-1BB9-4043-BD1D-02EA4F03DB36}">
  <ds:schemaRefs>
    <ds:schemaRef ds:uri="http://schemas.microsoft.com/sharepoint/v3/contenttype/forms"/>
  </ds:schemaRefs>
</ds:datastoreItem>
</file>

<file path=customXml/itemProps3.xml><?xml version="1.0" encoding="utf-8"?>
<ds:datastoreItem xmlns:ds="http://schemas.openxmlformats.org/officeDocument/2006/customXml" ds:itemID="{87936670-81F7-4849-AF78-5BC9F9EBA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49279c-81d3-480c-b69a-bdf9fa192fab"/>
    <ds:schemaRef ds:uri="cd8ab853-3d40-4200-abd4-dbc558b87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1</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office theme</vt:lpstr>
      <vt:lpstr>Office Theme</vt:lpstr>
      <vt:lpstr>1_Office Theme</vt:lpstr>
      <vt:lpstr>GMN Townhall</vt:lpstr>
      <vt:lpstr>ANNOUNCEMENTS</vt:lpstr>
      <vt:lpstr>Announcements</vt:lpstr>
      <vt:lpstr>LECANEMAB UPDATE</vt:lpstr>
      <vt:lpstr>INFORMATIONAL PATIENT WEBINARS ON LECANEMAB</vt:lpstr>
      <vt:lpstr>Patient Education Webinars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GMN Townhall</dc:title>
  <dc:creator/>
  <cp:lastModifiedBy/>
  <cp:revision>115</cp:revision>
  <dcterms:created xsi:type="dcterms:W3CDTF">2023-07-07T21:25:44Z</dcterms:created>
  <dcterms:modified xsi:type="dcterms:W3CDTF">2023-07-11T13:04:03Z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0x01010018A6E6EF37267C4C83EBB20A5E8E3CFA</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